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286" r:id="rId5"/>
    <p:sldId id="276" r:id="rId6"/>
    <p:sldId id="297" r:id="rId7"/>
    <p:sldId id="289" r:id="rId8"/>
    <p:sldId id="290" r:id="rId9"/>
    <p:sldId id="291" r:id="rId10"/>
    <p:sldId id="294" r:id="rId11"/>
    <p:sldId id="295" r:id="rId12"/>
    <p:sldId id="292" r:id="rId13"/>
    <p:sldId id="29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10E684-2C5D-4D7F-BEEB-AFE2F79B9AA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FEE7F5D-0C36-4886-A0FE-7ECA55CCFC28}">
      <dgm:prSet phldrT="[Testo]" custT="1"/>
      <dgm:spPr/>
      <dgm:t>
        <a:bodyPr/>
        <a:lstStyle/>
        <a:p>
          <a:r>
            <a:rPr lang="en-GB" sz="2400" dirty="0"/>
            <a:t>Noise model</a:t>
          </a:r>
        </a:p>
      </dgm:t>
    </dgm:pt>
    <dgm:pt modelId="{A9265DF4-15EA-4A28-9493-DAF1B7FB81A1}" type="parTrans" cxnId="{C42BFB53-F821-4CA4-A6E1-A1B3219B4B75}">
      <dgm:prSet/>
      <dgm:spPr/>
      <dgm:t>
        <a:bodyPr/>
        <a:lstStyle/>
        <a:p>
          <a:endParaRPr lang="en-GB"/>
        </a:p>
      </dgm:t>
    </dgm:pt>
    <dgm:pt modelId="{C364ED5A-B8A0-4C08-9BD6-EFA69B022979}" type="sibTrans" cxnId="{C42BFB53-F821-4CA4-A6E1-A1B3219B4B75}">
      <dgm:prSet/>
      <dgm:spPr/>
      <dgm:t>
        <a:bodyPr/>
        <a:lstStyle/>
        <a:p>
          <a:endParaRPr lang="en-GB"/>
        </a:p>
      </dgm:t>
    </dgm:pt>
    <dgm:pt modelId="{604BCB56-91BE-49C2-8E5D-6D8030BC10A4}">
      <dgm:prSet phldrT="[Testo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Multiplicative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noise</a:t>
          </a:r>
        </a:p>
      </dgm:t>
    </dgm:pt>
    <dgm:pt modelId="{427D389D-50AE-4873-8523-14BCD3CACB9E}" type="parTrans" cxnId="{374F0F45-B749-4048-B134-A3AF789F3734}">
      <dgm:prSet/>
      <dgm:spPr/>
      <dgm:t>
        <a:bodyPr/>
        <a:lstStyle/>
        <a:p>
          <a:endParaRPr lang="en-GB"/>
        </a:p>
      </dgm:t>
    </dgm:pt>
    <dgm:pt modelId="{DB39A716-E709-4A13-83A8-4C3432D2C791}" type="sibTrans" cxnId="{374F0F45-B749-4048-B134-A3AF789F3734}">
      <dgm:prSet/>
      <dgm:spPr/>
      <dgm:t>
        <a:bodyPr/>
        <a:lstStyle/>
        <a:p>
          <a:endParaRPr lang="en-GB"/>
        </a:p>
      </dgm:t>
    </dgm:pt>
    <dgm:pt modelId="{816C4FDD-F096-4EBE-ACAC-C29472ABD55B}">
      <dgm:prSet phldrT="[Testo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Impulsive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noise</a:t>
          </a:r>
        </a:p>
      </dgm:t>
    </dgm:pt>
    <dgm:pt modelId="{60454ECA-8268-4644-A877-822BAB57F432}" type="parTrans" cxnId="{FF21B550-96F9-4D18-86B8-A6470BCA2AC5}">
      <dgm:prSet/>
      <dgm:spPr/>
      <dgm:t>
        <a:bodyPr/>
        <a:lstStyle/>
        <a:p>
          <a:endParaRPr lang="en-GB"/>
        </a:p>
      </dgm:t>
    </dgm:pt>
    <dgm:pt modelId="{81249534-3E47-4BA2-B29E-99A613CA1E46}" type="sibTrans" cxnId="{FF21B550-96F9-4D18-86B8-A6470BCA2AC5}">
      <dgm:prSet/>
      <dgm:spPr/>
      <dgm:t>
        <a:bodyPr/>
        <a:lstStyle/>
        <a:p>
          <a:endParaRPr lang="en-GB"/>
        </a:p>
      </dgm:t>
    </dgm:pt>
    <dgm:pt modelId="{D3FE0902-1F80-4B93-8674-996D78246FD0}">
      <dgm:prSet phldrT="[Testo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2400" dirty="0"/>
            <a:t>Additive noise</a:t>
          </a:r>
        </a:p>
      </dgm:t>
    </dgm:pt>
    <dgm:pt modelId="{5BDA3956-EEAF-4382-8F50-F4AC2E9B74AF}" type="parTrans" cxnId="{6D47B9DA-74F2-4001-B9DF-C05EE9D1C4AE}">
      <dgm:prSet/>
      <dgm:spPr/>
      <dgm:t>
        <a:bodyPr/>
        <a:lstStyle/>
        <a:p>
          <a:endParaRPr lang="en-GB"/>
        </a:p>
      </dgm:t>
    </dgm:pt>
    <dgm:pt modelId="{44CAA408-20C8-4E2C-847C-11CD1431EBCA}" type="sibTrans" cxnId="{6D47B9DA-74F2-4001-B9DF-C05EE9D1C4AE}">
      <dgm:prSet/>
      <dgm:spPr/>
      <dgm:t>
        <a:bodyPr/>
        <a:lstStyle/>
        <a:p>
          <a:endParaRPr lang="en-GB"/>
        </a:p>
      </dgm:t>
    </dgm:pt>
    <dgm:pt modelId="{FDA9D6CB-1D41-41D1-AA6C-EDF3793273A8}">
      <dgm:prSet phldrT="[Testo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1600" dirty="0"/>
            <a:t>…</a:t>
          </a:r>
        </a:p>
      </dgm:t>
    </dgm:pt>
    <dgm:pt modelId="{BC8BCA9B-08ED-4577-9C2E-F0D30E792968}" type="parTrans" cxnId="{7DAD7270-5CC2-4A60-9B03-401B90A9C233}">
      <dgm:prSet/>
      <dgm:spPr/>
      <dgm:t>
        <a:bodyPr/>
        <a:lstStyle/>
        <a:p>
          <a:endParaRPr lang="en-GB"/>
        </a:p>
      </dgm:t>
    </dgm:pt>
    <dgm:pt modelId="{E8F44783-6F6B-41CE-89F8-980E7A571C2D}" type="sibTrans" cxnId="{7DAD7270-5CC2-4A60-9B03-401B90A9C233}">
      <dgm:prSet/>
      <dgm:spPr/>
      <dgm:t>
        <a:bodyPr/>
        <a:lstStyle/>
        <a:p>
          <a:endParaRPr lang="en-GB"/>
        </a:p>
      </dgm:t>
    </dgm:pt>
    <dgm:pt modelId="{9937F4DA-FF82-43F8-A613-00CF838F6547}" type="pres">
      <dgm:prSet presAssocID="{D610E684-2C5D-4D7F-BEEB-AFE2F79B9A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C515FF-5764-4DB3-93D1-4027605EA484}" type="pres">
      <dgm:prSet presAssocID="{CFEE7F5D-0C36-4886-A0FE-7ECA55CCFC28}" presName="hierRoot1" presStyleCnt="0">
        <dgm:presLayoutVars>
          <dgm:hierBranch val="init"/>
        </dgm:presLayoutVars>
      </dgm:prSet>
      <dgm:spPr/>
    </dgm:pt>
    <dgm:pt modelId="{C1CFBE35-D2DB-4AB5-BB4C-891FABD38433}" type="pres">
      <dgm:prSet presAssocID="{CFEE7F5D-0C36-4886-A0FE-7ECA55CCFC28}" presName="rootComposite1" presStyleCnt="0"/>
      <dgm:spPr/>
    </dgm:pt>
    <dgm:pt modelId="{3E3CF699-FA85-4A06-8AC4-1B7EE33F83E5}" type="pres">
      <dgm:prSet presAssocID="{CFEE7F5D-0C36-4886-A0FE-7ECA55CCFC28}" presName="rootText1" presStyleLbl="node0" presStyleIdx="0" presStyleCnt="1" custScaleX="192029" custScaleY="75128" custLinFactNeighborX="0" custLinFactNeighborY="-75986">
        <dgm:presLayoutVars>
          <dgm:chPref val="3"/>
        </dgm:presLayoutVars>
      </dgm:prSet>
      <dgm:spPr/>
    </dgm:pt>
    <dgm:pt modelId="{50EDEA4F-5634-472A-8832-9CF788DEA966}" type="pres">
      <dgm:prSet presAssocID="{CFEE7F5D-0C36-4886-A0FE-7ECA55CCFC28}" presName="rootConnector1" presStyleLbl="node1" presStyleIdx="0" presStyleCnt="0"/>
      <dgm:spPr/>
    </dgm:pt>
    <dgm:pt modelId="{10F34348-6E8C-4F68-B805-01B438D2CBD7}" type="pres">
      <dgm:prSet presAssocID="{CFEE7F5D-0C36-4886-A0FE-7ECA55CCFC28}" presName="hierChild2" presStyleCnt="0"/>
      <dgm:spPr/>
    </dgm:pt>
    <dgm:pt modelId="{BE9B4CEE-BEE3-4B73-B03F-78677C731712}" type="pres">
      <dgm:prSet presAssocID="{5BDA3956-EEAF-4382-8F50-F4AC2E9B74AF}" presName="Name37" presStyleLbl="parChTrans1D2" presStyleIdx="0" presStyleCnt="4"/>
      <dgm:spPr/>
    </dgm:pt>
    <dgm:pt modelId="{63D44162-7B99-4943-A35E-747AAB5A9B13}" type="pres">
      <dgm:prSet presAssocID="{D3FE0902-1F80-4B93-8674-996D78246FD0}" presName="hierRoot2" presStyleCnt="0">
        <dgm:presLayoutVars>
          <dgm:hierBranch val="init"/>
        </dgm:presLayoutVars>
      </dgm:prSet>
      <dgm:spPr/>
    </dgm:pt>
    <dgm:pt modelId="{97B8F97A-AD82-4D93-BEB4-DC1C2C4F25D1}" type="pres">
      <dgm:prSet presAssocID="{D3FE0902-1F80-4B93-8674-996D78246FD0}" presName="rootComposite" presStyleCnt="0"/>
      <dgm:spPr/>
    </dgm:pt>
    <dgm:pt modelId="{6F99B8DE-5C3E-4A90-A613-EDAF6E8A12CD}" type="pres">
      <dgm:prSet presAssocID="{D3FE0902-1F80-4B93-8674-996D78246FD0}" presName="rootText" presStyleLbl="node2" presStyleIdx="0" presStyleCnt="4" custScaleX="184076" custScaleY="91526">
        <dgm:presLayoutVars>
          <dgm:chPref val="3"/>
        </dgm:presLayoutVars>
      </dgm:prSet>
      <dgm:spPr/>
    </dgm:pt>
    <dgm:pt modelId="{BD3EDC64-91CD-439C-B747-55665D4E0C53}" type="pres">
      <dgm:prSet presAssocID="{D3FE0902-1F80-4B93-8674-996D78246FD0}" presName="rootConnector" presStyleLbl="node2" presStyleIdx="0" presStyleCnt="4"/>
      <dgm:spPr/>
    </dgm:pt>
    <dgm:pt modelId="{CDFDDAAA-0159-40A5-A280-95B310341E86}" type="pres">
      <dgm:prSet presAssocID="{D3FE0902-1F80-4B93-8674-996D78246FD0}" presName="hierChild4" presStyleCnt="0"/>
      <dgm:spPr/>
    </dgm:pt>
    <dgm:pt modelId="{6D8E43A1-46F6-4B93-8E09-3D75DF4F2FFF}" type="pres">
      <dgm:prSet presAssocID="{D3FE0902-1F80-4B93-8674-996D78246FD0}" presName="hierChild5" presStyleCnt="0"/>
      <dgm:spPr/>
    </dgm:pt>
    <dgm:pt modelId="{0D1C99E0-F581-436E-8856-229A3A4ED65E}" type="pres">
      <dgm:prSet presAssocID="{427D389D-50AE-4873-8523-14BCD3CACB9E}" presName="Name37" presStyleLbl="parChTrans1D2" presStyleIdx="1" presStyleCnt="4"/>
      <dgm:spPr/>
    </dgm:pt>
    <dgm:pt modelId="{5B6ACDDA-A8A9-4F93-A838-F66E2564868E}" type="pres">
      <dgm:prSet presAssocID="{604BCB56-91BE-49C2-8E5D-6D8030BC10A4}" presName="hierRoot2" presStyleCnt="0">
        <dgm:presLayoutVars>
          <dgm:hierBranch val="init"/>
        </dgm:presLayoutVars>
      </dgm:prSet>
      <dgm:spPr/>
    </dgm:pt>
    <dgm:pt modelId="{FB7593A9-F501-4632-B3AF-1F294F38EE2F}" type="pres">
      <dgm:prSet presAssocID="{604BCB56-91BE-49C2-8E5D-6D8030BC10A4}" presName="rootComposite" presStyleCnt="0"/>
      <dgm:spPr/>
    </dgm:pt>
    <dgm:pt modelId="{C24F18B2-3EC7-4186-B271-DC8989ACDB9E}" type="pres">
      <dgm:prSet presAssocID="{604BCB56-91BE-49C2-8E5D-6D8030BC10A4}" presName="rootText" presStyleLbl="node2" presStyleIdx="1" presStyleCnt="4" custScaleX="103204" custScaleY="90081">
        <dgm:presLayoutVars>
          <dgm:chPref val="3"/>
        </dgm:presLayoutVars>
      </dgm:prSet>
      <dgm:spPr/>
    </dgm:pt>
    <dgm:pt modelId="{AD3D5FD7-4AC1-43F7-8DB4-9F72ECDC53A4}" type="pres">
      <dgm:prSet presAssocID="{604BCB56-91BE-49C2-8E5D-6D8030BC10A4}" presName="rootConnector" presStyleLbl="node2" presStyleIdx="1" presStyleCnt="4"/>
      <dgm:spPr/>
    </dgm:pt>
    <dgm:pt modelId="{BEE55430-EC7E-4E4F-B5D3-97386ED3DD3C}" type="pres">
      <dgm:prSet presAssocID="{604BCB56-91BE-49C2-8E5D-6D8030BC10A4}" presName="hierChild4" presStyleCnt="0"/>
      <dgm:spPr/>
    </dgm:pt>
    <dgm:pt modelId="{7689CA0E-4500-4189-874B-9828144B42ED}" type="pres">
      <dgm:prSet presAssocID="{604BCB56-91BE-49C2-8E5D-6D8030BC10A4}" presName="hierChild5" presStyleCnt="0"/>
      <dgm:spPr/>
    </dgm:pt>
    <dgm:pt modelId="{D48B52DA-EB8B-43E5-9AB7-A272714A8F56}" type="pres">
      <dgm:prSet presAssocID="{60454ECA-8268-4644-A877-822BAB57F432}" presName="Name37" presStyleLbl="parChTrans1D2" presStyleIdx="2" presStyleCnt="4"/>
      <dgm:spPr/>
    </dgm:pt>
    <dgm:pt modelId="{FA56892E-C118-4855-AB33-59DEFBBADFCD}" type="pres">
      <dgm:prSet presAssocID="{816C4FDD-F096-4EBE-ACAC-C29472ABD55B}" presName="hierRoot2" presStyleCnt="0">
        <dgm:presLayoutVars>
          <dgm:hierBranch val="init"/>
        </dgm:presLayoutVars>
      </dgm:prSet>
      <dgm:spPr/>
    </dgm:pt>
    <dgm:pt modelId="{1B497F13-4445-48F5-9498-2BEA7B867041}" type="pres">
      <dgm:prSet presAssocID="{816C4FDD-F096-4EBE-ACAC-C29472ABD55B}" presName="rootComposite" presStyleCnt="0"/>
      <dgm:spPr/>
    </dgm:pt>
    <dgm:pt modelId="{66DCC70E-D39D-4C42-A9CB-655CA62A2A96}" type="pres">
      <dgm:prSet presAssocID="{816C4FDD-F096-4EBE-ACAC-C29472ABD55B}" presName="rootText" presStyleLbl="node2" presStyleIdx="2" presStyleCnt="4" custScaleX="103204" custScaleY="95566" custLinFactNeighborX="1256">
        <dgm:presLayoutVars>
          <dgm:chPref val="3"/>
        </dgm:presLayoutVars>
      </dgm:prSet>
      <dgm:spPr/>
    </dgm:pt>
    <dgm:pt modelId="{6E62A11D-3E27-4AC5-982F-2B36D58F8355}" type="pres">
      <dgm:prSet presAssocID="{816C4FDD-F096-4EBE-ACAC-C29472ABD55B}" presName="rootConnector" presStyleLbl="node2" presStyleIdx="2" presStyleCnt="4"/>
      <dgm:spPr/>
    </dgm:pt>
    <dgm:pt modelId="{D8039825-02DA-4815-BB7D-1526F5909CD3}" type="pres">
      <dgm:prSet presAssocID="{816C4FDD-F096-4EBE-ACAC-C29472ABD55B}" presName="hierChild4" presStyleCnt="0"/>
      <dgm:spPr/>
    </dgm:pt>
    <dgm:pt modelId="{86E3E287-9B3A-4F0E-8E4F-7AF953DAF25F}" type="pres">
      <dgm:prSet presAssocID="{816C4FDD-F096-4EBE-ACAC-C29472ABD55B}" presName="hierChild5" presStyleCnt="0"/>
      <dgm:spPr/>
    </dgm:pt>
    <dgm:pt modelId="{923E2478-AB22-4AE7-8D50-4804A373D28A}" type="pres">
      <dgm:prSet presAssocID="{BC8BCA9B-08ED-4577-9C2E-F0D30E792968}" presName="Name37" presStyleLbl="parChTrans1D2" presStyleIdx="3" presStyleCnt="4"/>
      <dgm:spPr/>
    </dgm:pt>
    <dgm:pt modelId="{701F866A-8944-446A-9AF6-54E17B9E71FA}" type="pres">
      <dgm:prSet presAssocID="{FDA9D6CB-1D41-41D1-AA6C-EDF3793273A8}" presName="hierRoot2" presStyleCnt="0">
        <dgm:presLayoutVars>
          <dgm:hierBranch val="init"/>
        </dgm:presLayoutVars>
      </dgm:prSet>
      <dgm:spPr/>
    </dgm:pt>
    <dgm:pt modelId="{92991ADA-3187-45D8-B961-259CA3228A6D}" type="pres">
      <dgm:prSet presAssocID="{FDA9D6CB-1D41-41D1-AA6C-EDF3793273A8}" presName="rootComposite" presStyleCnt="0"/>
      <dgm:spPr/>
    </dgm:pt>
    <dgm:pt modelId="{71AB1FCC-5B8D-44F7-A7BE-2B4201DEE755}" type="pres">
      <dgm:prSet presAssocID="{FDA9D6CB-1D41-41D1-AA6C-EDF3793273A8}" presName="rootText" presStyleLbl="node2" presStyleIdx="3" presStyleCnt="4" custScaleX="55121" custScaleY="96238">
        <dgm:presLayoutVars>
          <dgm:chPref val="3"/>
        </dgm:presLayoutVars>
      </dgm:prSet>
      <dgm:spPr/>
    </dgm:pt>
    <dgm:pt modelId="{DFDBDBD0-202C-406F-BC82-A8E1DB455FDF}" type="pres">
      <dgm:prSet presAssocID="{FDA9D6CB-1D41-41D1-AA6C-EDF3793273A8}" presName="rootConnector" presStyleLbl="node2" presStyleIdx="3" presStyleCnt="4"/>
      <dgm:spPr/>
    </dgm:pt>
    <dgm:pt modelId="{1D6A574C-B4DB-4BE2-A7F4-5C18A4D2C1CB}" type="pres">
      <dgm:prSet presAssocID="{FDA9D6CB-1D41-41D1-AA6C-EDF3793273A8}" presName="hierChild4" presStyleCnt="0"/>
      <dgm:spPr/>
    </dgm:pt>
    <dgm:pt modelId="{6C03E55B-2EE2-480D-A63F-27CE8E039254}" type="pres">
      <dgm:prSet presAssocID="{FDA9D6CB-1D41-41D1-AA6C-EDF3793273A8}" presName="hierChild5" presStyleCnt="0"/>
      <dgm:spPr/>
    </dgm:pt>
    <dgm:pt modelId="{A4951150-DA78-42F0-BE15-49F1FA501C82}" type="pres">
      <dgm:prSet presAssocID="{CFEE7F5D-0C36-4886-A0FE-7ECA55CCFC28}" presName="hierChild3" presStyleCnt="0"/>
      <dgm:spPr/>
    </dgm:pt>
  </dgm:ptLst>
  <dgm:cxnLst>
    <dgm:cxn modelId="{7EDE1D0D-CF9C-432C-9380-E698AB4785D0}" type="presOf" srcId="{604BCB56-91BE-49C2-8E5D-6D8030BC10A4}" destId="{C24F18B2-3EC7-4186-B271-DC8989ACDB9E}" srcOrd="0" destOrd="0" presId="urn:microsoft.com/office/officeart/2005/8/layout/orgChart1"/>
    <dgm:cxn modelId="{47BDA51E-3322-4BBD-93FA-89E843235613}" type="presOf" srcId="{604BCB56-91BE-49C2-8E5D-6D8030BC10A4}" destId="{AD3D5FD7-4AC1-43F7-8DB4-9F72ECDC53A4}" srcOrd="1" destOrd="0" presId="urn:microsoft.com/office/officeart/2005/8/layout/orgChart1"/>
    <dgm:cxn modelId="{F0A7BB44-3D6B-4567-B548-505829E9CA45}" type="presOf" srcId="{D3FE0902-1F80-4B93-8674-996D78246FD0}" destId="{6F99B8DE-5C3E-4A90-A613-EDAF6E8A12CD}" srcOrd="0" destOrd="0" presId="urn:microsoft.com/office/officeart/2005/8/layout/orgChart1"/>
    <dgm:cxn modelId="{374F0F45-B749-4048-B134-A3AF789F3734}" srcId="{CFEE7F5D-0C36-4886-A0FE-7ECA55CCFC28}" destId="{604BCB56-91BE-49C2-8E5D-6D8030BC10A4}" srcOrd="1" destOrd="0" parTransId="{427D389D-50AE-4873-8523-14BCD3CACB9E}" sibTransId="{DB39A716-E709-4A13-83A8-4C3432D2C791}"/>
    <dgm:cxn modelId="{6F7F724F-B8F3-42DC-9EB9-1A219CAC6879}" type="presOf" srcId="{816C4FDD-F096-4EBE-ACAC-C29472ABD55B}" destId="{6E62A11D-3E27-4AC5-982F-2B36D58F8355}" srcOrd="1" destOrd="0" presId="urn:microsoft.com/office/officeart/2005/8/layout/orgChart1"/>
    <dgm:cxn modelId="{7DAD7270-5CC2-4A60-9B03-401B90A9C233}" srcId="{CFEE7F5D-0C36-4886-A0FE-7ECA55CCFC28}" destId="{FDA9D6CB-1D41-41D1-AA6C-EDF3793273A8}" srcOrd="3" destOrd="0" parTransId="{BC8BCA9B-08ED-4577-9C2E-F0D30E792968}" sibTransId="{E8F44783-6F6B-41CE-89F8-980E7A571C2D}"/>
    <dgm:cxn modelId="{FF21B550-96F9-4D18-86B8-A6470BCA2AC5}" srcId="{CFEE7F5D-0C36-4886-A0FE-7ECA55CCFC28}" destId="{816C4FDD-F096-4EBE-ACAC-C29472ABD55B}" srcOrd="2" destOrd="0" parTransId="{60454ECA-8268-4644-A877-822BAB57F432}" sibTransId="{81249534-3E47-4BA2-B29E-99A613CA1E46}"/>
    <dgm:cxn modelId="{F3025F73-6567-4436-9780-AE60529C4A61}" type="presOf" srcId="{CFEE7F5D-0C36-4886-A0FE-7ECA55CCFC28}" destId="{3E3CF699-FA85-4A06-8AC4-1B7EE33F83E5}" srcOrd="0" destOrd="0" presId="urn:microsoft.com/office/officeart/2005/8/layout/orgChart1"/>
    <dgm:cxn modelId="{C42BFB53-F821-4CA4-A6E1-A1B3219B4B75}" srcId="{D610E684-2C5D-4D7F-BEEB-AFE2F79B9AAE}" destId="{CFEE7F5D-0C36-4886-A0FE-7ECA55CCFC28}" srcOrd="0" destOrd="0" parTransId="{A9265DF4-15EA-4A28-9493-DAF1B7FB81A1}" sibTransId="{C364ED5A-B8A0-4C08-9BD6-EFA69B022979}"/>
    <dgm:cxn modelId="{A9CC2854-A1D7-4CFD-B926-738D69BF7A3D}" type="presOf" srcId="{FDA9D6CB-1D41-41D1-AA6C-EDF3793273A8}" destId="{71AB1FCC-5B8D-44F7-A7BE-2B4201DEE755}" srcOrd="0" destOrd="0" presId="urn:microsoft.com/office/officeart/2005/8/layout/orgChart1"/>
    <dgm:cxn modelId="{9D127677-B5C9-443D-9467-A4ADEAAFD390}" type="presOf" srcId="{CFEE7F5D-0C36-4886-A0FE-7ECA55CCFC28}" destId="{50EDEA4F-5634-472A-8832-9CF788DEA966}" srcOrd="1" destOrd="0" presId="urn:microsoft.com/office/officeart/2005/8/layout/orgChart1"/>
    <dgm:cxn modelId="{0A567878-5CCA-43F7-BED6-8FE95AC784A2}" type="presOf" srcId="{D3FE0902-1F80-4B93-8674-996D78246FD0}" destId="{BD3EDC64-91CD-439C-B747-55665D4E0C53}" srcOrd="1" destOrd="0" presId="urn:microsoft.com/office/officeart/2005/8/layout/orgChart1"/>
    <dgm:cxn modelId="{BCD03479-45BC-4DDC-B832-059F6513823E}" type="presOf" srcId="{D610E684-2C5D-4D7F-BEEB-AFE2F79B9AAE}" destId="{9937F4DA-FF82-43F8-A613-00CF838F6547}" srcOrd="0" destOrd="0" presId="urn:microsoft.com/office/officeart/2005/8/layout/orgChart1"/>
    <dgm:cxn modelId="{9B3BE98A-24DE-40E8-80E7-4900C7560055}" type="presOf" srcId="{FDA9D6CB-1D41-41D1-AA6C-EDF3793273A8}" destId="{DFDBDBD0-202C-406F-BC82-A8E1DB455FDF}" srcOrd="1" destOrd="0" presId="urn:microsoft.com/office/officeart/2005/8/layout/orgChart1"/>
    <dgm:cxn modelId="{53965598-53C1-45FF-9FDB-E9B431015504}" type="presOf" srcId="{816C4FDD-F096-4EBE-ACAC-C29472ABD55B}" destId="{66DCC70E-D39D-4C42-A9CB-655CA62A2A96}" srcOrd="0" destOrd="0" presId="urn:microsoft.com/office/officeart/2005/8/layout/orgChart1"/>
    <dgm:cxn modelId="{6D47B9DA-74F2-4001-B9DF-C05EE9D1C4AE}" srcId="{CFEE7F5D-0C36-4886-A0FE-7ECA55CCFC28}" destId="{D3FE0902-1F80-4B93-8674-996D78246FD0}" srcOrd="0" destOrd="0" parTransId="{5BDA3956-EEAF-4382-8F50-F4AC2E9B74AF}" sibTransId="{44CAA408-20C8-4E2C-847C-11CD1431EBCA}"/>
    <dgm:cxn modelId="{B27B18DB-486A-4F93-BFB2-B34466F35F24}" type="presOf" srcId="{BC8BCA9B-08ED-4577-9C2E-F0D30E792968}" destId="{923E2478-AB22-4AE7-8D50-4804A373D28A}" srcOrd="0" destOrd="0" presId="urn:microsoft.com/office/officeart/2005/8/layout/orgChart1"/>
    <dgm:cxn modelId="{C404BBDB-3E34-437A-A9D4-8B01D8CE8D80}" type="presOf" srcId="{60454ECA-8268-4644-A877-822BAB57F432}" destId="{D48B52DA-EB8B-43E5-9AB7-A272714A8F56}" srcOrd="0" destOrd="0" presId="urn:microsoft.com/office/officeart/2005/8/layout/orgChart1"/>
    <dgm:cxn modelId="{CB3D40F1-5B1C-42A0-AFDA-B21AAB000AC1}" type="presOf" srcId="{5BDA3956-EEAF-4382-8F50-F4AC2E9B74AF}" destId="{BE9B4CEE-BEE3-4B73-B03F-78677C731712}" srcOrd="0" destOrd="0" presId="urn:microsoft.com/office/officeart/2005/8/layout/orgChart1"/>
    <dgm:cxn modelId="{03ED95FA-BA96-4C58-BD35-D7DB94A69E4D}" type="presOf" srcId="{427D389D-50AE-4873-8523-14BCD3CACB9E}" destId="{0D1C99E0-F581-436E-8856-229A3A4ED65E}" srcOrd="0" destOrd="0" presId="urn:microsoft.com/office/officeart/2005/8/layout/orgChart1"/>
    <dgm:cxn modelId="{596E2EE8-92E0-4FFB-AC48-6C75DA75B82C}" type="presParOf" srcId="{9937F4DA-FF82-43F8-A613-00CF838F6547}" destId="{A0C515FF-5764-4DB3-93D1-4027605EA484}" srcOrd="0" destOrd="0" presId="urn:microsoft.com/office/officeart/2005/8/layout/orgChart1"/>
    <dgm:cxn modelId="{2680E0C9-6AF9-48E2-8060-18E7D1E96BFB}" type="presParOf" srcId="{A0C515FF-5764-4DB3-93D1-4027605EA484}" destId="{C1CFBE35-D2DB-4AB5-BB4C-891FABD38433}" srcOrd="0" destOrd="0" presId="urn:microsoft.com/office/officeart/2005/8/layout/orgChart1"/>
    <dgm:cxn modelId="{D41C5484-B111-4EF0-9FF5-37919B8171C2}" type="presParOf" srcId="{C1CFBE35-D2DB-4AB5-BB4C-891FABD38433}" destId="{3E3CF699-FA85-4A06-8AC4-1B7EE33F83E5}" srcOrd="0" destOrd="0" presId="urn:microsoft.com/office/officeart/2005/8/layout/orgChart1"/>
    <dgm:cxn modelId="{3A74CA89-BDC3-4C00-AF2D-33528B92AA36}" type="presParOf" srcId="{C1CFBE35-D2DB-4AB5-BB4C-891FABD38433}" destId="{50EDEA4F-5634-472A-8832-9CF788DEA966}" srcOrd="1" destOrd="0" presId="urn:microsoft.com/office/officeart/2005/8/layout/orgChart1"/>
    <dgm:cxn modelId="{E1334CB8-B06C-4879-A3E9-9C9BF5CD2BD0}" type="presParOf" srcId="{A0C515FF-5764-4DB3-93D1-4027605EA484}" destId="{10F34348-6E8C-4F68-B805-01B438D2CBD7}" srcOrd="1" destOrd="0" presId="urn:microsoft.com/office/officeart/2005/8/layout/orgChart1"/>
    <dgm:cxn modelId="{AE124E51-006F-4758-8F27-4C535276E43F}" type="presParOf" srcId="{10F34348-6E8C-4F68-B805-01B438D2CBD7}" destId="{BE9B4CEE-BEE3-4B73-B03F-78677C731712}" srcOrd="0" destOrd="0" presId="urn:microsoft.com/office/officeart/2005/8/layout/orgChart1"/>
    <dgm:cxn modelId="{C14D9B4E-EB36-4F6C-9A37-B30D821C3DF6}" type="presParOf" srcId="{10F34348-6E8C-4F68-B805-01B438D2CBD7}" destId="{63D44162-7B99-4943-A35E-747AAB5A9B13}" srcOrd="1" destOrd="0" presId="urn:microsoft.com/office/officeart/2005/8/layout/orgChart1"/>
    <dgm:cxn modelId="{BC038C0E-352A-46F9-9CD3-8E4C54C3075E}" type="presParOf" srcId="{63D44162-7B99-4943-A35E-747AAB5A9B13}" destId="{97B8F97A-AD82-4D93-BEB4-DC1C2C4F25D1}" srcOrd="0" destOrd="0" presId="urn:microsoft.com/office/officeart/2005/8/layout/orgChart1"/>
    <dgm:cxn modelId="{B220F1B2-37AE-4D30-B0D6-E83CD33778A9}" type="presParOf" srcId="{97B8F97A-AD82-4D93-BEB4-DC1C2C4F25D1}" destId="{6F99B8DE-5C3E-4A90-A613-EDAF6E8A12CD}" srcOrd="0" destOrd="0" presId="urn:microsoft.com/office/officeart/2005/8/layout/orgChart1"/>
    <dgm:cxn modelId="{BD53637F-EAD6-4536-A369-E7A6683DB2FC}" type="presParOf" srcId="{97B8F97A-AD82-4D93-BEB4-DC1C2C4F25D1}" destId="{BD3EDC64-91CD-439C-B747-55665D4E0C53}" srcOrd="1" destOrd="0" presId="urn:microsoft.com/office/officeart/2005/8/layout/orgChart1"/>
    <dgm:cxn modelId="{498D3AE9-BC01-4A9C-AFBD-07CC178395F0}" type="presParOf" srcId="{63D44162-7B99-4943-A35E-747AAB5A9B13}" destId="{CDFDDAAA-0159-40A5-A280-95B310341E86}" srcOrd="1" destOrd="0" presId="urn:microsoft.com/office/officeart/2005/8/layout/orgChart1"/>
    <dgm:cxn modelId="{2916CA82-708F-4808-B683-E57F552AD2B8}" type="presParOf" srcId="{63D44162-7B99-4943-A35E-747AAB5A9B13}" destId="{6D8E43A1-46F6-4B93-8E09-3D75DF4F2FFF}" srcOrd="2" destOrd="0" presId="urn:microsoft.com/office/officeart/2005/8/layout/orgChart1"/>
    <dgm:cxn modelId="{3D3FADA2-204C-4BAA-B79C-DE442FFAAC5B}" type="presParOf" srcId="{10F34348-6E8C-4F68-B805-01B438D2CBD7}" destId="{0D1C99E0-F581-436E-8856-229A3A4ED65E}" srcOrd="2" destOrd="0" presId="urn:microsoft.com/office/officeart/2005/8/layout/orgChart1"/>
    <dgm:cxn modelId="{0769B30B-6D38-4B03-8253-9BA8650542B9}" type="presParOf" srcId="{10F34348-6E8C-4F68-B805-01B438D2CBD7}" destId="{5B6ACDDA-A8A9-4F93-A838-F66E2564868E}" srcOrd="3" destOrd="0" presId="urn:microsoft.com/office/officeart/2005/8/layout/orgChart1"/>
    <dgm:cxn modelId="{604BA375-B79A-491F-9F62-0A03662F441C}" type="presParOf" srcId="{5B6ACDDA-A8A9-4F93-A838-F66E2564868E}" destId="{FB7593A9-F501-4632-B3AF-1F294F38EE2F}" srcOrd="0" destOrd="0" presId="urn:microsoft.com/office/officeart/2005/8/layout/orgChart1"/>
    <dgm:cxn modelId="{DFED29EF-81EE-4638-90E2-9988A4FD84C6}" type="presParOf" srcId="{FB7593A9-F501-4632-B3AF-1F294F38EE2F}" destId="{C24F18B2-3EC7-4186-B271-DC8989ACDB9E}" srcOrd="0" destOrd="0" presId="urn:microsoft.com/office/officeart/2005/8/layout/orgChart1"/>
    <dgm:cxn modelId="{E9EB35C1-F02F-4C08-BAF1-405A6EC2E7F1}" type="presParOf" srcId="{FB7593A9-F501-4632-B3AF-1F294F38EE2F}" destId="{AD3D5FD7-4AC1-43F7-8DB4-9F72ECDC53A4}" srcOrd="1" destOrd="0" presId="urn:microsoft.com/office/officeart/2005/8/layout/orgChart1"/>
    <dgm:cxn modelId="{24774167-187C-45FD-BBA1-B5AECF595338}" type="presParOf" srcId="{5B6ACDDA-A8A9-4F93-A838-F66E2564868E}" destId="{BEE55430-EC7E-4E4F-B5D3-97386ED3DD3C}" srcOrd="1" destOrd="0" presId="urn:microsoft.com/office/officeart/2005/8/layout/orgChart1"/>
    <dgm:cxn modelId="{330F0226-560D-4ADA-B87A-C19598534476}" type="presParOf" srcId="{5B6ACDDA-A8A9-4F93-A838-F66E2564868E}" destId="{7689CA0E-4500-4189-874B-9828144B42ED}" srcOrd="2" destOrd="0" presId="urn:microsoft.com/office/officeart/2005/8/layout/orgChart1"/>
    <dgm:cxn modelId="{DE2D927E-BF74-44F9-862B-09CC47C1C143}" type="presParOf" srcId="{10F34348-6E8C-4F68-B805-01B438D2CBD7}" destId="{D48B52DA-EB8B-43E5-9AB7-A272714A8F56}" srcOrd="4" destOrd="0" presId="urn:microsoft.com/office/officeart/2005/8/layout/orgChart1"/>
    <dgm:cxn modelId="{C7514E81-AA30-43ED-8A56-E4C0178FFF7E}" type="presParOf" srcId="{10F34348-6E8C-4F68-B805-01B438D2CBD7}" destId="{FA56892E-C118-4855-AB33-59DEFBBADFCD}" srcOrd="5" destOrd="0" presId="urn:microsoft.com/office/officeart/2005/8/layout/orgChart1"/>
    <dgm:cxn modelId="{037001FE-81F5-492A-8E88-25E64FF69906}" type="presParOf" srcId="{FA56892E-C118-4855-AB33-59DEFBBADFCD}" destId="{1B497F13-4445-48F5-9498-2BEA7B867041}" srcOrd="0" destOrd="0" presId="urn:microsoft.com/office/officeart/2005/8/layout/orgChart1"/>
    <dgm:cxn modelId="{2BA99AB6-8229-4D5C-94CE-B055EA05B76E}" type="presParOf" srcId="{1B497F13-4445-48F5-9498-2BEA7B867041}" destId="{66DCC70E-D39D-4C42-A9CB-655CA62A2A96}" srcOrd="0" destOrd="0" presId="urn:microsoft.com/office/officeart/2005/8/layout/orgChart1"/>
    <dgm:cxn modelId="{F176ECF3-301D-4EE2-B9AE-BE2BEB410F86}" type="presParOf" srcId="{1B497F13-4445-48F5-9498-2BEA7B867041}" destId="{6E62A11D-3E27-4AC5-982F-2B36D58F8355}" srcOrd="1" destOrd="0" presId="urn:microsoft.com/office/officeart/2005/8/layout/orgChart1"/>
    <dgm:cxn modelId="{684CDC1B-3AE6-45B9-BD98-6368B4EAEE5F}" type="presParOf" srcId="{FA56892E-C118-4855-AB33-59DEFBBADFCD}" destId="{D8039825-02DA-4815-BB7D-1526F5909CD3}" srcOrd="1" destOrd="0" presId="urn:microsoft.com/office/officeart/2005/8/layout/orgChart1"/>
    <dgm:cxn modelId="{DF545E7C-F669-4079-A6C5-FE152DCC1EF3}" type="presParOf" srcId="{FA56892E-C118-4855-AB33-59DEFBBADFCD}" destId="{86E3E287-9B3A-4F0E-8E4F-7AF953DAF25F}" srcOrd="2" destOrd="0" presId="urn:microsoft.com/office/officeart/2005/8/layout/orgChart1"/>
    <dgm:cxn modelId="{A4AC4A9A-8D65-41B8-80E5-2A86ADC1F4B9}" type="presParOf" srcId="{10F34348-6E8C-4F68-B805-01B438D2CBD7}" destId="{923E2478-AB22-4AE7-8D50-4804A373D28A}" srcOrd="6" destOrd="0" presId="urn:microsoft.com/office/officeart/2005/8/layout/orgChart1"/>
    <dgm:cxn modelId="{520C5170-534F-46D9-AD3C-020FCD2FBD14}" type="presParOf" srcId="{10F34348-6E8C-4F68-B805-01B438D2CBD7}" destId="{701F866A-8944-446A-9AF6-54E17B9E71FA}" srcOrd="7" destOrd="0" presId="urn:microsoft.com/office/officeart/2005/8/layout/orgChart1"/>
    <dgm:cxn modelId="{461AA2D3-3F37-4EB6-9C3D-7362F70F9FCB}" type="presParOf" srcId="{701F866A-8944-446A-9AF6-54E17B9E71FA}" destId="{92991ADA-3187-45D8-B961-259CA3228A6D}" srcOrd="0" destOrd="0" presId="urn:microsoft.com/office/officeart/2005/8/layout/orgChart1"/>
    <dgm:cxn modelId="{6DBFD648-4A60-40FB-B6C3-89E64C175A44}" type="presParOf" srcId="{92991ADA-3187-45D8-B961-259CA3228A6D}" destId="{71AB1FCC-5B8D-44F7-A7BE-2B4201DEE755}" srcOrd="0" destOrd="0" presId="urn:microsoft.com/office/officeart/2005/8/layout/orgChart1"/>
    <dgm:cxn modelId="{9E7A74E1-3742-4C78-BEE1-A6363307C0AC}" type="presParOf" srcId="{92991ADA-3187-45D8-B961-259CA3228A6D}" destId="{DFDBDBD0-202C-406F-BC82-A8E1DB455FDF}" srcOrd="1" destOrd="0" presId="urn:microsoft.com/office/officeart/2005/8/layout/orgChart1"/>
    <dgm:cxn modelId="{7F120E24-C49B-469A-A235-614065A5D465}" type="presParOf" srcId="{701F866A-8944-446A-9AF6-54E17B9E71FA}" destId="{1D6A574C-B4DB-4BE2-A7F4-5C18A4D2C1CB}" srcOrd="1" destOrd="0" presId="urn:microsoft.com/office/officeart/2005/8/layout/orgChart1"/>
    <dgm:cxn modelId="{864918DE-8702-4C8F-A319-AFFEB2E7B64E}" type="presParOf" srcId="{701F866A-8944-446A-9AF6-54E17B9E71FA}" destId="{6C03E55B-2EE2-480D-A63F-27CE8E039254}" srcOrd="2" destOrd="0" presId="urn:microsoft.com/office/officeart/2005/8/layout/orgChart1"/>
    <dgm:cxn modelId="{5BBB74F6-B545-47FD-8BD9-EE643EFBEE43}" type="presParOf" srcId="{A0C515FF-5764-4DB3-93D1-4027605EA484}" destId="{A4951150-DA78-42F0-BE15-49F1FA501C8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10E684-2C5D-4D7F-BEEB-AFE2F79B9AA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FEE7F5D-0C36-4886-A0FE-7ECA55CCFC28}">
      <dgm:prSet phldrT="[Testo]" custT="1"/>
      <dgm:spPr/>
      <dgm:t>
        <a:bodyPr/>
        <a:lstStyle/>
        <a:p>
          <a:r>
            <a:rPr lang="en-GB" sz="2400" dirty="0"/>
            <a:t>Noise model</a:t>
          </a:r>
        </a:p>
      </dgm:t>
    </dgm:pt>
    <dgm:pt modelId="{A9265DF4-15EA-4A28-9493-DAF1B7FB81A1}" type="parTrans" cxnId="{C42BFB53-F821-4CA4-A6E1-A1B3219B4B75}">
      <dgm:prSet/>
      <dgm:spPr/>
      <dgm:t>
        <a:bodyPr/>
        <a:lstStyle/>
        <a:p>
          <a:endParaRPr lang="en-GB"/>
        </a:p>
      </dgm:t>
    </dgm:pt>
    <dgm:pt modelId="{C364ED5A-B8A0-4C08-9BD6-EFA69B022979}" type="sibTrans" cxnId="{C42BFB53-F821-4CA4-A6E1-A1B3219B4B75}">
      <dgm:prSet/>
      <dgm:spPr/>
      <dgm:t>
        <a:bodyPr/>
        <a:lstStyle/>
        <a:p>
          <a:endParaRPr lang="en-GB"/>
        </a:p>
      </dgm:t>
    </dgm:pt>
    <dgm:pt modelId="{604BCB56-91BE-49C2-8E5D-6D8030BC10A4}">
      <dgm:prSet phldrT="[Testo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2400" dirty="0"/>
            <a:t>Multiplicative  noise</a:t>
          </a:r>
        </a:p>
      </dgm:t>
    </dgm:pt>
    <dgm:pt modelId="{427D389D-50AE-4873-8523-14BCD3CACB9E}" type="parTrans" cxnId="{374F0F45-B749-4048-B134-A3AF789F3734}">
      <dgm:prSet/>
      <dgm:spPr/>
      <dgm:t>
        <a:bodyPr/>
        <a:lstStyle/>
        <a:p>
          <a:endParaRPr lang="en-GB"/>
        </a:p>
      </dgm:t>
    </dgm:pt>
    <dgm:pt modelId="{DB39A716-E709-4A13-83A8-4C3432D2C791}" type="sibTrans" cxnId="{374F0F45-B749-4048-B134-A3AF789F3734}">
      <dgm:prSet/>
      <dgm:spPr/>
      <dgm:t>
        <a:bodyPr/>
        <a:lstStyle/>
        <a:p>
          <a:endParaRPr lang="en-GB"/>
        </a:p>
      </dgm:t>
    </dgm:pt>
    <dgm:pt modelId="{816C4FDD-F096-4EBE-ACAC-C29472ABD55B}">
      <dgm:prSet phldrT="[Testo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Impulsive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noise</a:t>
          </a:r>
        </a:p>
      </dgm:t>
    </dgm:pt>
    <dgm:pt modelId="{60454ECA-8268-4644-A877-822BAB57F432}" type="parTrans" cxnId="{FF21B550-96F9-4D18-86B8-A6470BCA2AC5}">
      <dgm:prSet/>
      <dgm:spPr/>
      <dgm:t>
        <a:bodyPr/>
        <a:lstStyle/>
        <a:p>
          <a:endParaRPr lang="en-GB"/>
        </a:p>
      </dgm:t>
    </dgm:pt>
    <dgm:pt modelId="{81249534-3E47-4BA2-B29E-99A613CA1E46}" type="sibTrans" cxnId="{FF21B550-96F9-4D18-86B8-A6470BCA2AC5}">
      <dgm:prSet/>
      <dgm:spPr/>
      <dgm:t>
        <a:bodyPr/>
        <a:lstStyle/>
        <a:p>
          <a:endParaRPr lang="en-GB"/>
        </a:p>
      </dgm:t>
    </dgm:pt>
    <dgm:pt modelId="{D3FE0902-1F80-4B93-8674-996D78246FD0}">
      <dgm:prSet phldrT="[Testo]" custT="1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Additive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noise</a:t>
          </a:r>
        </a:p>
      </dgm:t>
    </dgm:pt>
    <dgm:pt modelId="{5BDA3956-EEAF-4382-8F50-F4AC2E9B74AF}" type="parTrans" cxnId="{6D47B9DA-74F2-4001-B9DF-C05EE9D1C4AE}">
      <dgm:prSet/>
      <dgm:spPr/>
      <dgm:t>
        <a:bodyPr/>
        <a:lstStyle/>
        <a:p>
          <a:endParaRPr lang="en-GB"/>
        </a:p>
      </dgm:t>
    </dgm:pt>
    <dgm:pt modelId="{44CAA408-20C8-4E2C-847C-11CD1431EBCA}" type="sibTrans" cxnId="{6D47B9DA-74F2-4001-B9DF-C05EE9D1C4AE}">
      <dgm:prSet/>
      <dgm:spPr/>
      <dgm:t>
        <a:bodyPr/>
        <a:lstStyle/>
        <a:p>
          <a:endParaRPr lang="en-GB"/>
        </a:p>
      </dgm:t>
    </dgm:pt>
    <dgm:pt modelId="{FDA9D6CB-1D41-41D1-AA6C-EDF3793273A8}">
      <dgm:prSet phldrT="[Testo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1600" dirty="0"/>
            <a:t>…</a:t>
          </a:r>
        </a:p>
      </dgm:t>
    </dgm:pt>
    <dgm:pt modelId="{BC8BCA9B-08ED-4577-9C2E-F0D30E792968}" type="parTrans" cxnId="{7DAD7270-5CC2-4A60-9B03-401B90A9C233}">
      <dgm:prSet/>
      <dgm:spPr/>
      <dgm:t>
        <a:bodyPr/>
        <a:lstStyle/>
        <a:p>
          <a:endParaRPr lang="en-GB"/>
        </a:p>
      </dgm:t>
    </dgm:pt>
    <dgm:pt modelId="{E8F44783-6F6B-41CE-89F8-980E7A571C2D}" type="sibTrans" cxnId="{7DAD7270-5CC2-4A60-9B03-401B90A9C233}">
      <dgm:prSet/>
      <dgm:spPr/>
      <dgm:t>
        <a:bodyPr/>
        <a:lstStyle/>
        <a:p>
          <a:endParaRPr lang="en-GB"/>
        </a:p>
      </dgm:t>
    </dgm:pt>
    <dgm:pt modelId="{9937F4DA-FF82-43F8-A613-00CF838F6547}" type="pres">
      <dgm:prSet presAssocID="{D610E684-2C5D-4D7F-BEEB-AFE2F79B9A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C515FF-5764-4DB3-93D1-4027605EA484}" type="pres">
      <dgm:prSet presAssocID="{CFEE7F5D-0C36-4886-A0FE-7ECA55CCFC28}" presName="hierRoot1" presStyleCnt="0">
        <dgm:presLayoutVars>
          <dgm:hierBranch val="init"/>
        </dgm:presLayoutVars>
      </dgm:prSet>
      <dgm:spPr/>
    </dgm:pt>
    <dgm:pt modelId="{C1CFBE35-D2DB-4AB5-BB4C-891FABD38433}" type="pres">
      <dgm:prSet presAssocID="{CFEE7F5D-0C36-4886-A0FE-7ECA55CCFC28}" presName="rootComposite1" presStyleCnt="0"/>
      <dgm:spPr/>
    </dgm:pt>
    <dgm:pt modelId="{3E3CF699-FA85-4A06-8AC4-1B7EE33F83E5}" type="pres">
      <dgm:prSet presAssocID="{CFEE7F5D-0C36-4886-A0FE-7ECA55CCFC28}" presName="rootText1" presStyleLbl="node0" presStyleIdx="0" presStyleCnt="1" custScaleX="192029" custScaleY="75128" custLinFactNeighborX="0" custLinFactNeighborY="-75986">
        <dgm:presLayoutVars>
          <dgm:chPref val="3"/>
        </dgm:presLayoutVars>
      </dgm:prSet>
      <dgm:spPr/>
    </dgm:pt>
    <dgm:pt modelId="{50EDEA4F-5634-472A-8832-9CF788DEA966}" type="pres">
      <dgm:prSet presAssocID="{CFEE7F5D-0C36-4886-A0FE-7ECA55CCFC28}" presName="rootConnector1" presStyleLbl="node1" presStyleIdx="0" presStyleCnt="0"/>
      <dgm:spPr/>
    </dgm:pt>
    <dgm:pt modelId="{10F34348-6E8C-4F68-B805-01B438D2CBD7}" type="pres">
      <dgm:prSet presAssocID="{CFEE7F5D-0C36-4886-A0FE-7ECA55CCFC28}" presName="hierChild2" presStyleCnt="0"/>
      <dgm:spPr/>
    </dgm:pt>
    <dgm:pt modelId="{BE9B4CEE-BEE3-4B73-B03F-78677C731712}" type="pres">
      <dgm:prSet presAssocID="{5BDA3956-EEAF-4382-8F50-F4AC2E9B74AF}" presName="Name37" presStyleLbl="parChTrans1D2" presStyleIdx="0" presStyleCnt="4"/>
      <dgm:spPr/>
    </dgm:pt>
    <dgm:pt modelId="{63D44162-7B99-4943-A35E-747AAB5A9B13}" type="pres">
      <dgm:prSet presAssocID="{D3FE0902-1F80-4B93-8674-996D78246FD0}" presName="hierRoot2" presStyleCnt="0">
        <dgm:presLayoutVars>
          <dgm:hierBranch val="init"/>
        </dgm:presLayoutVars>
      </dgm:prSet>
      <dgm:spPr/>
    </dgm:pt>
    <dgm:pt modelId="{97B8F97A-AD82-4D93-BEB4-DC1C2C4F25D1}" type="pres">
      <dgm:prSet presAssocID="{D3FE0902-1F80-4B93-8674-996D78246FD0}" presName="rootComposite" presStyleCnt="0"/>
      <dgm:spPr/>
    </dgm:pt>
    <dgm:pt modelId="{6F99B8DE-5C3E-4A90-A613-EDAF6E8A12CD}" type="pres">
      <dgm:prSet presAssocID="{D3FE0902-1F80-4B93-8674-996D78246FD0}" presName="rootText" presStyleLbl="node2" presStyleIdx="0" presStyleCnt="4" custScaleX="91311" custScaleY="91526">
        <dgm:presLayoutVars>
          <dgm:chPref val="3"/>
        </dgm:presLayoutVars>
      </dgm:prSet>
      <dgm:spPr/>
    </dgm:pt>
    <dgm:pt modelId="{BD3EDC64-91CD-439C-B747-55665D4E0C53}" type="pres">
      <dgm:prSet presAssocID="{D3FE0902-1F80-4B93-8674-996D78246FD0}" presName="rootConnector" presStyleLbl="node2" presStyleIdx="0" presStyleCnt="4"/>
      <dgm:spPr/>
    </dgm:pt>
    <dgm:pt modelId="{CDFDDAAA-0159-40A5-A280-95B310341E86}" type="pres">
      <dgm:prSet presAssocID="{D3FE0902-1F80-4B93-8674-996D78246FD0}" presName="hierChild4" presStyleCnt="0"/>
      <dgm:spPr/>
    </dgm:pt>
    <dgm:pt modelId="{6D8E43A1-46F6-4B93-8E09-3D75DF4F2FFF}" type="pres">
      <dgm:prSet presAssocID="{D3FE0902-1F80-4B93-8674-996D78246FD0}" presName="hierChild5" presStyleCnt="0"/>
      <dgm:spPr/>
    </dgm:pt>
    <dgm:pt modelId="{0D1C99E0-F581-436E-8856-229A3A4ED65E}" type="pres">
      <dgm:prSet presAssocID="{427D389D-50AE-4873-8523-14BCD3CACB9E}" presName="Name37" presStyleLbl="parChTrans1D2" presStyleIdx="1" presStyleCnt="4"/>
      <dgm:spPr/>
    </dgm:pt>
    <dgm:pt modelId="{5B6ACDDA-A8A9-4F93-A838-F66E2564868E}" type="pres">
      <dgm:prSet presAssocID="{604BCB56-91BE-49C2-8E5D-6D8030BC10A4}" presName="hierRoot2" presStyleCnt="0">
        <dgm:presLayoutVars>
          <dgm:hierBranch val="init"/>
        </dgm:presLayoutVars>
      </dgm:prSet>
      <dgm:spPr/>
    </dgm:pt>
    <dgm:pt modelId="{FB7593A9-F501-4632-B3AF-1F294F38EE2F}" type="pres">
      <dgm:prSet presAssocID="{604BCB56-91BE-49C2-8E5D-6D8030BC10A4}" presName="rootComposite" presStyleCnt="0"/>
      <dgm:spPr/>
    </dgm:pt>
    <dgm:pt modelId="{C24F18B2-3EC7-4186-B271-DC8989ACDB9E}" type="pres">
      <dgm:prSet presAssocID="{604BCB56-91BE-49C2-8E5D-6D8030BC10A4}" presName="rootText" presStyleLbl="node2" presStyleIdx="1" presStyleCnt="4" custScaleX="157678" custScaleY="92231">
        <dgm:presLayoutVars>
          <dgm:chPref val="3"/>
        </dgm:presLayoutVars>
      </dgm:prSet>
      <dgm:spPr/>
    </dgm:pt>
    <dgm:pt modelId="{AD3D5FD7-4AC1-43F7-8DB4-9F72ECDC53A4}" type="pres">
      <dgm:prSet presAssocID="{604BCB56-91BE-49C2-8E5D-6D8030BC10A4}" presName="rootConnector" presStyleLbl="node2" presStyleIdx="1" presStyleCnt="4"/>
      <dgm:spPr/>
    </dgm:pt>
    <dgm:pt modelId="{BEE55430-EC7E-4E4F-B5D3-97386ED3DD3C}" type="pres">
      <dgm:prSet presAssocID="{604BCB56-91BE-49C2-8E5D-6D8030BC10A4}" presName="hierChild4" presStyleCnt="0"/>
      <dgm:spPr/>
    </dgm:pt>
    <dgm:pt modelId="{7689CA0E-4500-4189-874B-9828144B42ED}" type="pres">
      <dgm:prSet presAssocID="{604BCB56-91BE-49C2-8E5D-6D8030BC10A4}" presName="hierChild5" presStyleCnt="0"/>
      <dgm:spPr/>
    </dgm:pt>
    <dgm:pt modelId="{D48B52DA-EB8B-43E5-9AB7-A272714A8F56}" type="pres">
      <dgm:prSet presAssocID="{60454ECA-8268-4644-A877-822BAB57F432}" presName="Name37" presStyleLbl="parChTrans1D2" presStyleIdx="2" presStyleCnt="4"/>
      <dgm:spPr/>
    </dgm:pt>
    <dgm:pt modelId="{FA56892E-C118-4855-AB33-59DEFBBADFCD}" type="pres">
      <dgm:prSet presAssocID="{816C4FDD-F096-4EBE-ACAC-C29472ABD55B}" presName="hierRoot2" presStyleCnt="0">
        <dgm:presLayoutVars>
          <dgm:hierBranch val="init"/>
        </dgm:presLayoutVars>
      </dgm:prSet>
      <dgm:spPr/>
    </dgm:pt>
    <dgm:pt modelId="{1B497F13-4445-48F5-9498-2BEA7B867041}" type="pres">
      <dgm:prSet presAssocID="{816C4FDD-F096-4EBE-ACAC-C29472ABD55B}" presName="rootComposite" presStyleCnt="0"/>
      <dgm:spPr/>
    </dgm:pt>
    <dgm:pt modelId="{66DCC70E-D39D-4C42-A9CB-655CA62A2A96}" type="pres">
      <dgm:prSet presAssocID="{816C4FDD-F096-4EBE-ACAC-C29472ABD55B}" presName="rootText" presStyleLbl="node2" presStyleIdx="2" presStyleCnt="4" custScaleX="103204" custScaleY="95566" custLinFactNeighborX="1256">
        <dgm:presLayoutVars>
          <dgm:chPref val="3"/>
        </dgm:presLayoutVars>
      </dgm:prSet>
      <dgm:spPr/>
    </dgm:pt>
    <dgm:pt modelId="{6E62A11D-3E27-4AC5-982F-2B36D58F8355}" type="pres">
      <dgm:prSet presAssocID="{816C4FDD-F096-4EBE-ACAC-C29472ABD55B}" presName="rootConnector" presStyleLbl="node2" presStyleIdx="2" presStyleCnt="4"/>
      <dgm:spPr/>
    </dgm:pt>
    <dgm:pt modelId="{D8039825-02DA-4815-BB7D-1526F5909CD3}" type="pres">
      <dgm:prSet presAssocID="{816C4FDD-F096-4EBE-ACAC-C29472ABD55B}" presName="hierChild4" presStyleCnt="0"/>
      <dgm:spPr/>
    </dgm:pt>
    <dgm:pt modelId="{86E3E287-9B3A-4F0E-8E4F-7AF953DAF25F}" type="pres">
      <dgm:prSet presAssocID="{816C4FDD-F096-4EBE-ACAC-C29472ABD55B}" presName="hierChild5" presStyleCnt="0"/>
      <dgm:spPr/>
    </dgm:pt>
    <dgm:pt modelId="{923E2478-AB22-4AE7-8D50-4804A373D28A}" type="pres">
      <dgm:prSet presAssocID="{BC8BCA9B-08ED-4577-9C2E-F0D30E792968}" presName="Name37" presStyleLbl="parChTrans1D2" presStyleIdx="3" presStyleCnt="4"/>
      <dgm:spPr/>
    </dgm:pt>
    <dgm:pt modelId="{701F866A-8944-446A-9AF6-54E17B9E71FA}" type="pres">
      <dgm:prSet presAssocID="{FDA9D6CB-1D41-41D1-AA6C-EDF3793273A8}" presName="hierRoot2" presStyleCnt="0">
        <dgm:presLayoutVars>
          <dgm:hierBranch val="init"/>
        </dgm:presLayoutVars>
      </dgm:prSet>
      <dgm:spPr/>
    </dgm:pt>
    <dgm:pt modelId="{92991ADA-3187-45D8-B961-259CA3228A6D}" type="pres">
      <dgm:prSet presAssocID="{FDA9D6CB-1D41-41D1-AA6C-EDF3793273A8}" presName="rootComposite" presStyleCnt="0"/>
      <dgm:spPr/>
    </dgm:pt>
    <dgm:pt modelId="{71AB1FCC-5B8D-44F7-A7BE-2B4201DEE755}" type="pres">
      <dgm:prSet presAssocID="{FDA9D6CB-1D41-41D1-AA6C-EDF3793273A8}" presName="rootText" presStyleLbl="node2" presStyleIdx="3" presStyleCnt="4" custScaleX="55121" custScaleY="96238">
        <dgm:presLayoutVars>
          <dgm:chPref val="3"/>
        </dgm:presLayoutVars>
      </dgm:prSet>
      <dgm:spPr/>
    </dgm:pt>
    <dgm:pt modelId="{DFDBDBD0-202C-406F-BC82-A8E1DB455FDF}" type="pres">
      <dgm:prSet presAssocID="{FDA9D6CB-1D41-41D1-AA6C-EDF3793273A8}" presName="rootConnector" presStyleLbl="node2" presStyleIdx="3" presStyleCnt="4"/>
      <dgm:spPr/>
    </dgm:pt>
    <dgm:pt modelId="{1D6A574C-B4DB-4BE2-A7F4-5C18A4D2C1CB}" type="pres">
      <dgm:prSet presAssocID="{FDA9D6CB-1D41-41D1-AA6C-EDF3793273A8}" presName="hierChild4" presStyleCnt="0"/>
      <dgm:spPr/>
    </dgm:pt>
    <dgm:pt modelId="{6C03E55B-2EE2-480D-A63F-27CE8E039254}" type="pres">
      <dgm:prSet presAssocID="{FDA9D6CB-1D41-41D1-AA6C-EDF3793273A8}" presName="hierChild5" presStyleCnt="0"/>
      <dgm:spPr/>
    </dgm:pt>
    <dgm:pt modelId="{A4951150-DA78-42F0-BE15-49F1FA501C82}" type="pres">
      <dgm:prSet presAssocID="{CFEE7F5D-0C36-4886-A0FE-7ECA55CCFC28}" presName="hierChild3" presStyleCnt="0"/>
      <dgm:spPr/>
    </dgm:pt>
  </dgm:ptLst>
  <dgm:cxnLst>
    <dgm:cxn modelId="{7EDE1D0D-CF9C-432C-9380-E698AB4785D0}" type="presOf" srcId="{604BCB56-91BE-49C2-8E5D-6D8030BC10A4}" destId="{C24F18B2-3EC7-4186-B271-DC8989ACDB9E}" srcOrd="0" destOrd="0" presId="urn:microsoft.com/office/officeart/2005/8/layout/orgChart1"/>
    <dgm:cxn modelId="{47BDA51E-3322-4BBD-93FA-89E843235613}" type="presOf" srcId="{604BCB56-91BE-49C2-8E5D-6D8030BC10A4}" destId="{AD3D5FD7-4AC1-43F7-8DB4-9F72ECDC53A4}" srcOrd="1" destOrd="0" presId="urn:microsoft.com/office/officeart/2005/8/layout/orgChart1"/>
    <dgm:cxn modelId="{F0A7BB44-3D6B-4567-B548-505829E9CA45}" type="presOf" srcId="{D3FE0902-1F80-4B93-8674-996D78246FD0}" destId="{6F99B8DE-5C3E-4A90-A613-EDAF6E8A12CD}" srcOrd="0" destOrd="0" presId="urn:microsoft.com/office/officeart/2005/8/layout/orgChart1"/>
    <dgm:cxn modelId="{374F0F45-B749-4048-B134-A3AF789F3734}" srcId="{CFEE7F5D-0C36-4886-A0FE-7ECA55CCFC28}" destId="{604BCB56-91BE-49C2-8E5D-6D8030BC10A4}" srcOrd="1" destOrd="0" parTransId="{427D389D-50AE-4873-8523-14BCD3CACB9E}" sibTransId="{DB39A716-E709-4A13-83A8-4C3432D2C791}"/>
    <dgm:cxn modelId="{6F7F724F-B8F3-42DC-9EB9-1A219CAC6879}" type="presOf" srcId="{816C4FDD-F096-4EBE-ACAC-C29472ABD55B}" destId="{6E62A11D-3E27-4AC5-982F-2B36D58F8355}" srcOrd="1" destOrd="0" presId="urn:microsoft.com/office/officeart/2005/8/layout/orgChart1"/>
    <dgm:cxn modelId="{7DAD7270-5CC2-4A60-9B03-401B90A9C233}" srcId="{CFEE7F5D-0C36-4886-A0FE-7ECA55CCFC28}" destId="{FDA9D6CB-1D41-41D1-AA6C-EDF3793273A8}" srcOrd="3" destOrd="0" parTransId="{BC8BCA9B-08ED-4577-9C2E-F0D30E792968}" sibTransId="{E8F44783-6F6B-41CE-89F8-980E7A571C2D}"/>
    <dgm:cxn modelId="{FF21B550-96F9-4D18-86B8-A6470BCA2AC5}" srcId="{CFEE7F5D-0C36-4886-A0FE-7ECA55CCFC28}" destId="{816C4FDD-F096-4EBE-ACAC-C29472ABD55B}" srcOrd="2" destOrd="0" parTransId="{60454ECA-8268-4644-A877-822BAB57F432}" sibTransId="{81249534-3E47-4BA2-B29E-99A613CA1E46}"/>
    <dgm:cxn modelId="{F3025F73-6567-4436-9780-AE60529C4A61}" type="presOf" srcId="{CFEE7F5D-0C36-4886-A0FE-7ECA55CCFC28}" destId="{3E3CF699-FA85-4A06-8AC4-1B7EE33F83E5}" srcOrd="0" destOrd="0" presId="urn:microsoft.com/office/officeart/2005/8/layout/orgChart1"/>
    <dgm:cxn modelId="{C42BFB53-F821-4CA4-A6E1-A1B3219B4B75}" srcId="{D610E684-2C5D-4D7F-BEEB-AFE2F79B9AAE}" destId="{CFEE7F5D-0C36-4886-A0FE-7ECA55CCFC28}" srcOrd="0" destOrd="0" parTransId="{A9265DF4-15EA-4A28-9493-DAF1B7FB81A1}" sibTransId="{C364ED5A-B8A0-4C08-9BD6-EFA69B022979}"/>
    <dgm:cxn modelId="{A9CC2854-A1D7-4CFD-B926-738D69BF7A3D}" type="presOf" srcId="{FDA9D6CB-1D41-41D1-AA6C-EDF3793273A8}" destId="{71AB1FCC-5B8D-44F7-A7BE-2B4201DEE755}" srcOrd="0" destOrd="0" presId="urn:microsoft.com/office/officeart/2005/8/layout/orgChart1"/>
    <dgm:cxn modelId="{9D127677-B5C9-443D-9467-A4ADEAAFD390}" type="presOf" srcId="{CFEE7F5D-0C36-4886-A0FE-7ECA55CCFC28}" destId="{50EDEA4F-5634-472A-8832-9CF788DEA966}" srcOrd="1" destOrd="0" presId="urn:microsoft.com/office/officeart/2005/8/layout/orgChart1"/>
    <dgm:cxn modelId="{0A567878-5CCA-43F7-BED6-8FE95AC784A2}" type="presOf" srcId="{D3FE0902-1F80-4B93-8674-996D78246FD0}" destId="{BD3EDC64-91CD-439C-B747-55665D4E0C53}" srcOrd="1" destOrd="0" presId="urn:microsoft.com/office/officeart/2005/8/layout/orgChart1"/>
    <dgm:cxn modelId="{BCD03479-45BC-4DDC-B832-059F6513823E}" type="presOf" srcId="{D610E684-2C5D-4D7F-BEEB-AFE2F79B9AAE}" destId="{9937F4DA-FF82-43F8-A613-00CF838F6547}" srcOrd="0" destOrd="0" presId="urn:microsoft.com/office/officeart/2005/8/layout/orgChart1"/>
    <dgm:cxn modelId="{9B3BE98A-24DE-40E8-80E7-4900C7560055}" type="presOf" srcId="{FDA9D6CB-1D41-41D1-AA6C-EDF3793273A8}" destId="{DFDBDBD0-202C-406F-BC82-A8E1DB455FDF}" srcOrd="1" destOrd="0" presId="urn:microsoft.com/office/officeart/2005/8/layout/orgChart1"/>
    <dgm:cxn modelId="{53965598-53C1-45FF-9FDB-E9B431015504}" type="presOf" srcId="{816C4FDD-F096-4EBE-ACAC-C29472ABD55B}" destId="{66DCC70E-D39D-4C42-A9CB-655CA62A2A96}" srcOrd="0" destOrd="0" presId="urn:microsoft.com/office/officeart/2005/8/layout/orgChart1"/>
    <dgm:cxn modelId="{6D47B9DA-74F2-4001-B9DF-C05EE9D1C4AE}" srcId="{CFEE7F5D-0C36-4886-A0FE-7ECA55CCFC28}" destId="{D3FE0902-1F80-4B93-8674-996D78246FD0}" srcOrd="0" destOrd="0" parTransId="{5BDA3956-EEAF-4382-8F50-F4AC2E9B74AF}" sibTransId="{44CAA408-20C8-4E2C-847C-11CD1431EBCA}"/>
    <dgm:cxn modelId="{B27B18DB-486A-4F93-BFB2-B34466F35F24}" type="presOf" srcId="{BC8BCA9B-08ED-4577-9C2E-F0D30E792968}" destId="{923E2478-AB22-4AE7-8D50-4804A373D28A}" srcOrd="0" destOrd="0" presId="urn:microsoft.com/office/officeart/2005/8/layout/orgChart1"/>
    <dgm:cxn modelId="{C404BBDB-3E34-437A-A9D4-8B01D8CE8D80}" type="presOf" srcId="{60454ECA-8268-4644-A877-822BAB57F432}" destId="{D48B52DA-EB8B-43E5-9AB7-A272714A8F56}" srcOrd="0" destOrd="0" presId="urn:microsoft.com/office/officeart/2005/8/layout/orgChart1"/>
    <dgm:cxn modelId="{CB3D40F1-5B1C-42A0-AFDA-B21AAB000AC1}" type="presOf" srcId="{5BDA3956-EEAF-4382-8F50-F4AC2E9B74AF}" destId="{BE9B4CEE-BEE3-4B73-B03F-78677C731712}" srcOrd="0" destOrd="0" presId="urn:microsoft.com/office/officeart/2005/8/layout/orgChart1"/>
    <dgm:cxn modelId="{03ED95FA-BA96-4C58-BD35-D7DB94A69E4D}" type="presOf" srcId="{427D389D-50AE-4873-8523-14BCD3CACB9E}" destId="{0D1C99E0-F581-436E-8856-229A3A4ED65E}" srcOrd="0" destOrd="0" presId="urn:microsoft.com/office/officeart/2005/8/layout/orgChart1"/>
    <dgm:cxn modelId="{596E2EE8-92E0-4FFB-AC48-6C75DA75B82C}" type="presParOf" srcId="{9937F4DA-FF82-43F8-A613-00CF838F6547}" destId="{A0C515FF-5764-4DB3-93D1-4027605EA484}" srcOrd="0" destOrd="0" presId="urn:microsoft.com/office/officeart/2005/8/layout/orgChart1"/>
    <dgm:cxn modelId="{2680E0C9-6AF9-48E2-8060-18E7D1E96BFB}" type="presParOf" srcId="{A0C515FF-5764-4DB3-93D1-4027605EA484}" destId="{C1CFBE35-D2DB-4AB5-BB4C-891FABD38433}" srcOrd="0" destOrd="0" presId="urn:microsoft.com/office/officeart/2005/8/layout/orgChart1"/>
    <dgm:cxn modelId="{D41C5484-B111-4EF0-9FF5-37919B8171C2}" type="presParOf" srcId="{C1CFBE35-D2DB-4AB5-BB4C-891FABD38433}" destId="{3E3CF699-FA85-4A06-8AC4-1B7EE33F83E5}" srcOrd="0" destOrd="0" presId="urn:microsoft.com/office/officeart/2005/8/layout/orgChart1"/>
    <dgm:cxn modelId="{3A74CA89-BDC3-4C00-AF2D-33528B92AA36}" type="presParOf" srcId="{C1CFBE35-D2DB-4AB5-BB4C-891FABD38433}" destId="{50EDEA4F-5634-472A-8832-9CF788DEA966}" srcOrd="1" destOrd="0" presId="urn:microsoft.com/office/officeart/2005/8/layout/orgChart1"/>
    <dgm:cxn modelId="{E1334CB8-B06C-4879-A3E9-9C9BF5CD2BD0}" type="presParOf" srcId="{A0C515FF-5764-4DB3-93D1-4027605EA484}" destId="{10F34348-6E8C-4F68-B805-01B438D2CBD7}" srcOrd="1" destOrd="0" presId="urn:microsoft.com/office/officeart/2005/8/layout/orgChart1"/>
    <dgm:cxn modelId="{AE124E51-006F-4758-8F27-4C535276E43F}" type="presParOf" srcId="{10F34348-6E8C-4F68-B805-01B438D2CBD7}" destId="{BE9B4CEE-BEE3-4B73-B03F-78677C731712}" srcOrd="0" destOrd="0" presId="urn:microsoft.com/office/officeart/2005/8/layout/orgChart1"/>
    <dgm:cxn modelId="{C14D9B4E-EB36-4F6C-9A37-B30D821C3DF6}" type="presParOf" srcId="{10F34348-6E8C-4F68-B805-01B438D2CBD7}" destId="{63D44162-7B99-4943-A35E-747AAB5A9B13}" srcOrd="1" destOrd="0" presId="urn:microsoft.com/office/officeart/2005/8/layout/orgChart1"/>
    <dgm:cxn modelId="{BC038C0E-352A-46F9-9CD3-8E4C54C3075E}" type="presParOf" srcId="{63D44162-7B99-4943-A35E-747AAB5A9B13}" destId="{97B8F97A-AD82-4D93-BEB4-DC1C2C4F25D1}" srcOrd="0" destOrd="0" presId="urn:microsoft.com/office/officeart/2005/8/layout/orgChart1"/>
    <dgm:cxn modelId="{B220F1B2-37AE-4D30-B0D6-E83CD33778A9}" type="presParOf" srcId="{97B8F97A-AD82-4D93-BEB4-DC1C2C4F25D1}" destId="{6F99B8DE-5C3E-4A90-A613-EDAF6E8A12CD}" srcOrd="0" destOrd="0" presId="urn:microsoft.com/office/officeart/2005/8/layout/orgChart1"/>
    <dgm:cxn modelId="{BD53637F-EAD6-4536-A369-E7A6683DB2FC}" type="presParOf" srcId="{97B8F97A-AD82-4D93-BEB4-DC1C2C4F25D1}" destId="{BD3EDC64-91CD-439C-B747-55665D4E0C53}" srcOrd="1" destOrd="0" presId="urn:microsoft.com/office/officeart/2005/8/layout/orgChart1"/>
    <dgm:cxn modelId="{498D3AE9-BC01-4A9C-AFBD-07CC178395F0}" type="presParOf" srcId="{63D44162-7B99-4943-A35E-747AAB5A9B13}" destId="{CDFDDAAA-0159-40A5-A280-95B310341E86}" srcOrd="1" destOrd="0" presId="urn:microsoft.com/office/officeart/2005/8/layout/orgChart1"/>
    <dgm:cxn modelId="{2916CA82-708F-4808-B683-E57F552AD2B8}" type="presParOf" srcId="{63D44162-7B99-4943-A35E-747AAB5A9B13}" destId="{6D8E43A1-46F6-4B93-8E09-3D75DF4F2FFF}" srcOrd="2" destOrd="0" presId="urn:microsoft.com/office/officeart/2005/8/layout/orgChart1"/>
    <dgm:cxn modelId="{3D3FADA2-204C-4BAA-B79C-DE442FFAAC5B}" type="presParOf" srcId="{10F34348-6E8C-4F68-B805-01B438D2CBD7}" destId="{0D1C99E0-F581-436E-8856-229A3A4ED65E}" srcOrd="2" destOrd="0" presId="urn:microsoft.com/office/officeart/2005/8/layout/orgChart1"/>
    <dgm:cxn modelId="{0769B30B-6D38-4B03-8253-9BA8650542B9}" type="presParOf" srcId="{10F34348-6E8C-4F68-B805-01B438D2CBD7}" destId="{5B6ACDDA-A8A9-4F93-A838-F66E2564868E}" srcOrd="3" destOrd="0" presId="urn:microsoft.com/office/officeart/2005/8/layout/orgChart1"/>
    <dgm:cxn modelId="{604BA375-B79A-491F-9F62-0A03662F441C}" type="presParOf" srcId="{5B6ACDDA-A8A9-4F93-A838-F66E2564868E}" destId="{FB7593A9-F501-4632-B3AF-1F294F38EE2F}" srcOrd="0" destOrd="0" presId="urn:microsoft.com/office/officeart/2005/8/layout/orgChart1"/>
    <dgm:cxn modelId="{DFED29EF-81EE-4638-90E2-9988A4FD84C6}" type="presParOf" srcId="{FB7593A9-F501-4632-B3AF-1F294F38EE2F}" destId="{C24F18B2-3EC7-4186-B271-DC8989ACDB9E}" srcOrd="0" destOrd="0" presId="urn:microsoft.com/office/officeart/2005/8/layout/orgChart1"/>
    <dgm:cxn modelId="{E9EB35C1-F02F-4C08-BAF1-405A6EC2E7F1}" type="presParOf" srcId="{FB7593A9-F501-4632-B3AF-1F294F38EE2F}" destId="{AD3D5FD7-4AC1-43F7-8DB4-9F72ECDC53A4}" srcOrd="1" destOrd="0" presId="urn:microsoft.com/office/officeart/2005/8/layout/orgChart1"/>
    <dgm:cxn modelId="{24774167-187C-45FD-BBA1-B5AECF595338}" type="presParOf" srcId="{5B6ACDDA-A8A9-4F93-A838-F66E2564868E}" destId="{BEE55430-EC7E-4E4F-B5D3-97386ED3DD3C}" srcOrd="1" destOrd="0" presId="urn:microsoft.com/office/officeart/2005/8/layout/orgChart1"/>
    <dgm:cxn modelId="{330F0226-560D-4ADA-B87A-C19598534476}" type="presParOf" srcId="{5B6ACDDA-A8A9-4F93-A838-F66E2564868E}" destId="{7689CA0E-4500-4189-874B-9828144B42ED}" srcOrd="2" destOrd="0" presId="urn:microsoft.com/office/officeart/2005/8/layout/orgChart1"/>
    <dgm:cxn modelId="{DE2D927E-BF74-44F9-862B-09CC47C1C143}" type="presParOf" srcId="{10F34348-6E8C-4F68-B805-01B438D2CBD7}" destId="{D48B52DA-EB8B-43E5-9AB7-A272714A8F56}" srcOrd="4" destOrd="0" presId="urn:microsoft.com/office/officeart/2005/8/layout/orgChart1"/>
    <dgm:cxn modelId="{C7514E81-AA30-43ED-8A56-E4C0178FFF7E}" type="presParOf" srcId="{10F34348-6E8C-4F68-B805-01B438D2CBD7}" destId="{FA56892E-C118-4855-AB33-59DEFBBADFCD}" srcOrd="5" destOrd="0" presId="urn:microsoft.com/office/officeart/2005/8/layout/orgChart1"/>
    <dgm:cxn modelId="{037001FE-81F5-492A-8E88-25E64FF69906}" type="presParOf" srcId="{FA56892E-C118-4855-AB33-59DEFBBADFCD}" destId="{1B497F13-4445-48F5-9498-2BEA7B867041}" srcOrd="0" destOrd="0" presId="urn:microsoft.com/office/officeart/2005/8/layout/orgChart1"/>
    <dgm:cxn modelId="{2BA99AB6-8229-4D5C-94CE-B055EA05B76E}" type="presParOf" srcId="{1B497F13-4445-48F5-9498-2BEA7B867041}" destId="{66DCC70E-D39D-4C42-A9CB-655CA62A2A96}" srcOrd="0" destOrd="0" presId="urn:microsoft.com/office/officeart/2005/8/layout/orgChart1"/>
    <dgm:cxn modelId="{F176ECF3-301D-4EE2-B9AE-BE2BEB410F86}" type="presParOf" srcId="{1B497F13-4445-48F5-9498-2BEA7B867041}" destId="{6E62A11D-3E27-4AC5-982F-2B36D58F8355}" srcOrd="1" destOrd="0" presId="urn:microsoft.com/office/officeart/2005/8/layout/orgChart1"/>
    <dgm:cxn modelId="{684CDC1B-3AE6-45B9-BD98-6368B4EAEE5F}" type="presParOf" srcId="{FA56892E-C118-4855-AB33-59DEFBBADFCD}" destId="{D8039825-02DA-4815-BB7D-1526F5909CD3}" srcOrd="1" destOrd="0" presId="urn:microsoft.com/office/officeart/2005/8/layout/orgChart1"/>
    <dgm:cxn modelId="{DF545E7C-F669-4079-A6C5-FE152DCC1EF3}" type="presParOf" srcId="{FA56892E-C118-4855-AB33-59DEFBBADFCD}" destId="{86E3E287-9B3A-4F0E-8E4F-7AF953DAF25F}" srcOrd="2" destOrd="0" presId="urn:microsoft.com/office/officeart/2005/8/layout/orgChart1"/>
    <dgm:cxn modelId="{A4AC4A9A-8D65-41B8-80E5-2A86ADC1F4B9}" type="presParOf" srcId="{10F34348-6E8C-4F68-B805-01B438D2CBD7}" destId="{923E2478-AB22-4AE7-8D50-4804A373D28A}" srcOrd="6" destOrd="0" presId="urn:microsoft.com/office/officeart/2005/8/layout/orgChart1"/>
    <dgm:cxn modelId="{520C5170-534F-46D9-AD3C-020FCD2FBD14}" type="presParOf" srcId="{10F34348-6E8C-4F68-B805-01B438D2CBD7}" destId="{701F866A-8944-446A-9AF6-54E17B9E71FA}" srcOrd="7" destOrd="0" presId="urn:microsoft.com/office/officeart/2005/8/layout/orgChart1"/>
    <dgm:cxn modelId="{461AA2D3-3F37-4EB6-9C3D-7362F70F9FCB}" type="presParOf" srcId="{701F866A-8944-446A-9AF6-54E17B9E71FA}" destId="{92991ADA-3187-45D8-B961-259CA3228A6D}" srcOrd="0" destOrd="0" presId="urn:microsoft.com/office/officeart/2005/8/layout/orgChart1"/>
    <dgm:cxn modelId="{6DBFD648-4A60-40FB-B6C3-89E64C175A44}" type="presParOf" srcId="{92991ADA-3187-45D8-B961-259CA3228A6D}" destId="{71AB1FCC-5B8D-44F7-A7BE-2B4201DEE755}" srcOrd="0" destOrd="0" presId="urn:microsoft.com/office/officeart/2005/8/layout/orgChart1"/>
    <dgm:cxn modelId="{9E7A74E1-3742-4C78-BEE1-A6363307C0AC}" type="presParOf" srcId="{92991ADA-3187-45D8-B961-259CA3228A6D}" destId="{DFDBDBD0-202C-406F-BC82-A8E1DB455FDF}" srcOrd="1" destOrd="0" presId="urn:microsoft.com/office/officeart/2005/8/layout/orgChart1"/>
    <dgm:cxn modelId="{7F120E24-C49B-469A-A235-614065A5D465}" type="presParOf" srcId="{701F866A-8944-446A-9AF6-54E17B9E71FA}" destId="{1D6A574C-B4DB-4BE2-A7F4-5C18A4D2C1CB}" srcOrd="1" destOrd="0" presId="urn:microsoft.com/office/officeart/2005/8/layout/orgChart1"/>
    <dgm:cxn modelId="{864918DE-8702-4C8F-A319-AFFEB2E7B64E}" type="presParOf" srcId="{701F866A-8944-446A-9AF6-54E17B9E71FA}" destId="{6C03E55B-2EE2-480D-A63F-27CE8E039254}" srcOrd="2" destOrd="0" presId="urn:microsoft.com/office/officeart/2005/8/layout/orgChart1"/>
    <dgm:cxn modelId="{5BBB74F6-B545-47FD-8BD9-EE643EFBEE43}" type="presParOf" srcId="{A0C515FF-5764-4DB3-93D1-4027605EA484}" destId="{A4951150-DA78-42F0-BE15-49F1FA501C8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10E684-2C5D-4D7F-BEEB-AFE2F79B9AA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FEE7F5D-0C36-4886-A0FE-7ECA55CCFC28}">
      <dgm:prSet phldrT="[Testo]" custT="1"/>
      <dgm:spPr/>
      <dgm:t>
        <a:bodyPr/>
        <a:lstStyle/>
        <a:p>
          <a:r>
            <a:rPr lang="en-GB" sz="2400" dirty="0"/>
            <a:t>Noise model</a:t>
          </a:r>
        </a:p>
      </dgm:t>
    </dgm:pt>
    <dgm:pt modelId="{A9265DF4-15EA-4A28-9493-DAF1B7FB81A1}" type="parTrans" cxnId="{C42BFB53-F821-4CA4-A6E1-A1B3219B4B75}">
      <dgm:prSet/>
      <dgm:spPr/>
      <dgm:t>
        <a:bodyPr/>
        <a:lstStyle/>
        <a:p>
          <a:endParaRPr lang="en-GB"/>
        </a:p>
      </dgm:t>
    </dgm:pt>
    <dgm:pt modelId="{C364ED5A-B8A0-4C08-9BD6-EFA69B022979}" type="sibTrans" cxnId="{C42BFB53-F821-4CA4-A6E1-A1B3219B4B75}">
      <dgm:prSet/>
      <dgm:spPr/>
      <dgm:t>
        <a:bodyPr/>
        <a:lstStyle/>
        <a:p>
          <a:endParaRPr lang="en-GB"/>
        </a:p>
      </dgm:t>
    </dgm:pt>
    <dgm:pt modelId="{604BCB56-91BE-49C2-8E5D-6D8030BC10A4}">
      <dgm:prSet phldrT="[Testo]" custT="1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Multiplicative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noise</a:t>
          </a:r>
        </a:p>
      </dgm:t>
    </dgm:pt>
    <dgm:pt modelId="{427D389D-50AE-4873-8523-14BCD3CACB9E}" type="parTrans" cxnId="{374F0F45-B749-4048-B134-A3AF789F3734}">
      <dgm:prSet/>
      <dgm:spPr/>
      <dgm:t>
        <a:bodyPr/>
        <a:lstStyle/>
        <a:p>
          <a:endParaRPr lang="en-GB"/>
        </a:p>
      </dgm:t>
    </dgm:pt>
    <dgm:pt modelId="{DB39A716-E709-4A13-83A8-4C3432D2C791}" type="sibTrans" cxnId="{374F0F45-B749-4048-B134-A3AF789F3734}">
      <dgm:prSet/>
      <dgm:spPr/>
      <dgm:t>
        <a:bodyPr/>
        <a:lstStyle/>
        <a:p>
          <a:endParaRPr lang="en-GB"/>
        </a:p>
      </dgm:t>
    </dgm:pt>
    <dgm:pt modelId="{816C4FDD-F096-4EBE-ACAC-C29472ABD55B}">
      <dgm:prSet phldrT="[Testo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2400" dirty="0"/>
            <a:t>Impulsive noise</a:t>
          </a:r>
        </a:p>
      </dgm:t>
    </dgm:pt>
    <dgm:pt modelId="{60454ECA-8268-4644-A877-822BAB57F432}" type="parTrans" cxnId="{FF21B550-96F9-4D18-86B8-A6470BCA2AC5}">
      <dgm:prSet/>
      <dgm:spPr/>
      <dgm:t>
        <a:bodyPr/>
        <a:lstStyle/>
        <a:p>
          <a:endParaRPr lang="en-GB"/>
        </a:p>
      </dgm:t>
    </dgm:pt>
    <dgm:pt modelId="{81249534-3E47-4BA2-B29E-99A613CA1E46}" type="sibTrans" cxnId="{FF21B550-96F9-4D18-86B8-A6470BCA2AC5}">
      <dgm:prSet/>
      <dgm:spPr/>
      <dgm:t>
        <a:bodyPr/>
        <a:lstStyle/>
        <a:p>
          <a:endParaRPr lang="en-GB"/>
        </a:p>
      </dgm:t>
    </dgm:pt>
    <dgm:pt modelId="{D3FE0902-1F80-4B93-8674-996D78246FD0}">
      <dgm:prSet phldrT="[Testo]" custT="1"/>
      <dgm:spPr>
        <a:solidFill>
          <a:schemeClr val="accent1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Additive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GB" sz="1400" dirty="0"/>
            <a:t>noise</a:t>
          </a:r>
        </a:p>
      </dgm:t>
    </dgm:pt>
    <dgm:pt modelId="{5BDA3956-EEAF-4382-8F50-F4AC2E9B74AF}" type="parTrans" cxnId="{6D47B9DA-74F2-4001-B9DF-C05EE9D1C4AE}">
      <dgm:prSet/>
      <dgm:spPr/>
      <dgm:t>
        <a:bodyPr/>
        <a:lstStyle/>
        <a:p>
          <a:endParaRPr lang="en-GB"/>
        </a:p>
      </dgm:t>
    </dgm:pt>
    <dgm:pt modelId="{44CAA408-20C8-4E2C-847C-11CD1431EBCA}" type="sibTrans" cxnId="{6D47B9DA-74F2-4001-B9DF-C05EE9D1C4AE}">
      <dgm:prSet/>
      <dgm:spPr/>
      <dgm:t>
        <a:bodyPr/>
        <a:lstStyle/>
        <a:p>
          <a:endParaRPr lang="en-GB"/>
        </a:p>
      </dgm:t>
    </dgm:pt>
    <dgm:pt modelId="{FDA9D6CB-1D41-41D1-AA6C-EDF3793273A8}">
      <dgm:prSet phldrT="[Testo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GB" sz="1600" dirty="0"/>
            <a:t>…</a:t>
          </a:r>
        </a:p>
      </dgm:t>
    </dgm:pt>
    <dgm:pt modelId="{BC8BCA9B-08ED-4577-9C2E-F0D30E792968}" type="parTrans" cxnId="{7DAD7270-5CC2-4A60-9B03-401B90A9C233}">
      <dgm:prSet/>
      <dgm:spPr/>
      <dgm:t>
        <a:bodyPr/>
        <a:lstStyle/>
        <a:p>
          <a:endParaRPr lang="en-GB"/>
        </a:p>
      </dgm:t>
    </dgm:pt>
    <dgm:pt modelId="{E8F44783-6F6B-41CE-89F8-980E7A571C2D}" type="sibTrans" cxnId="{7DAD7270-5CC2-4A60-9B03-401B90A9C233}">
      <dgm:prSet/>
      <dgm:spPr/>
      <dgm:t>
        <a:bodyPr/>
        <a:lstStyle/>
        <a:p>
          <a:endParaRPr lang="en-GB"/>
        </a:p>
      </dgm:t>
    </dgm:pt>
    <dgm:pt modelId="{9937F4DA-FF82-43F8-A613-00CF838F6547}" type="pres">
      <dgm:prSet presAssocID="{D610E684-2C5D-4D7F-BEEB-AFE2F79B9AA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0C515FF-5764-4DB3-93D1-4027605EA484}" type="pres">
      <dgm:prSet presAssocID="{CFEE7F5D-0C36-4886-A0FE-7ECA55CCFC28}" presName="hierRoot1" presStyleCnt="0">
        <dgm:presLayoutVars>
          <dgm:hierBranch val="init"/>
        </dgm:presLayoutVars>
      </dgm:prSet>
      <dgm:spPr/>
    </dgm:pt>
    <dgm:pt modelId="{C1CFBE35-D2DB-4AB5-BB4C-891FABD38433}" type="pres">
      <dgm:prSet presAssocID="{CFEE7F5D-0C36-4886-A0FE-7ECA55CCFC28}" presName="rootComposite1" presStyleCnt="0"/>
      <dgm:spPr/>
    </dgm:pt>
    <dgm:pt modelId="{3E3CF699-FA85-4A06-8AC4-1B7EE33F83E5}" type="pres">
      <dgm:prSet presAssocID="{CFEE7F5D-0C36-4886-A0FE-7ECA55CCFC28}" presName="rootText1" presStyleLbl="node0" presStyleIdx="0" presStyleCnt="1" custScaleX="192029" custScaleY="75128" custLinFactNeighborX="0" custLinFactNeighborY="-75986">
        <dgm:presLayoutVars>
          <dgm:chPref val="3"/>
        </dgm:presLayoutVars>
      </dgm:prSet>
      <dgm:spPr/>
    </dgm:pt>
    <dgm:pt modelId="{50EDEA4F-5634-472A-8832-9CF788DEA966}" type="pres">
      <dgm:prSet presAssocID="{CFEE7F5D-0C36-4886-A0FE-7ECA55CCFC28}" presName="rootConnector1" presStyleLbl="node1" presStyleIdx="0" presStyleCnt="0"/>
      <dgm:spPr/>
    </dgm:pt>
    <dgm:pt modelId="{10F34348-6E8C-4F68-B805-01B438D2CBD7}" type="pres">
      <dgm:prSet presAssocID="{CFEE7F5D-0C36-4886-A0FE-7ECA55CCFC28}" presName="hierChild2" presStyleCnt="0"/>
      <dgm:spPr/>
    </dgm:pt>
    <dgm:pt modelId="{BE9B4CEE-BEE3-4B73-B03F-78677C731712}" type="pres">
      <dgm:prSet presAssocID="{5BDA3956-EEAF-4382-8F50-F4AC2E9B74AF}" presName="Name37" presStyleLbl="parChTrans1D2" presStyleIdx="0" presStyleCnt="4"/>
      <dgm:spPr/>
    </dgm:pt>
    <dgm:pt modelId="{63D44162-7B99-4943-A35E-747AAB5A9B13}" type="pres">
      <dgm:prSet presAssocID="{D3FE0902-1F80-4B93-8674-996D78246FD0}" presName="hierRoot2" presStyleCnt="0">
        <dgm:presLayoutVars>
          <dgm:hierBranch val="init"/>
        </dgm:presLayoutVars>
      </dgm:prSet>
      <dgm:spPr/>
    </dgm:pt>
    <dgm:pt modelId="{97B8F97A-AD82-4D93-BEB4-DC1C2C4F25D1}" type="pres">
      <dgm:prSet presAssocID="{D3FE0902-1F80-4B93-8674-996D78246FD0}" presName="rootComposite" presStyleCnt="0"/>
      <dgm:spPr/>
    </dgm:pt>
    <dgm:pt modelId="{6F99B8DE-5C3E-4A90-A613-EDAF6E8A12CD}" type="pres">
      <dgm:prSet presAssocID="{D3FE0902-1F80-4B93-8674-996D78246FD0}" presName="rootText" presStyleLbl="node2" presStyleIdx="0" presStyleCnt="4" custScaleX="91311" custScaleY="91526">
        <dgm:presLayoutVars>
          <dgm:chPref val="3"/>
        </dgm:presLayoutVars>
      </dgm:prSet>
      <dgm:spPr/>
    </dgm:pt>
    <dgm:pt modelId="{BD3EDC64-91CD-439C-B747-55665D4E0C53}" type="pres">
      <dgm:prSet presAssocID="{D3FE0902-1F80-4B93-8674-996D78246FD0}" presName="rootConnector" presStyleLbl="node2" presStyleIdx="0" presStyleCnt="4"/>
      <dgm:spPr/>
    </dgm:pt>
    <dgm:pt modelId="{CDFDDAAA-0159-40A5-A280-95B310341E86}" type="pres">
      <dgm:prSet presAssocID="{D3FE0902-1F80-4B93-8674-996D78246FD0}" presName="hierChild4" presStyleCnt="0"/>
      <dgm:spPr/>
    </dgm:pt>
    <dgm:pt modelId="{6D8E43A1-46F6-4B93-8E09-3D75DF4F2FFF}" type="pres">
      <dgm:prSet presAssocID="{D3FE0902-1F80-4B93-8674-996D78246FD0}" presName="hierChild5" presStyleCnt="0"/>
      <dgm:spPr/>
    </dgm:pt>
    <dgm:pt modelId="{0D1C99E0-F581-436E-8856-229A3A4ED65E}" type="pres">
      <dgm:prSet presAssocID="{427D389D-50AE-4873-8523-14BCD3CACB9E}" presName="Name37" presStyleLbl="parChTrans1D2" presStyleIdx="1" presStyleCnt="4"/>
      <dgm:spPr/>
    </dgm:pt>
    <dgm:pt modelId="{5B6ACDDA-A8A9-4F93-A838-F66E2564868E}" type="pres">
      <dgm:prSet presAssocID="{604BCB56-91BE-49C2-8E5D-6D8030BC10A4}" presName="hierRoot2" presStyleCnt="0">
        <dgm:presLayoutVars>
          <dgm:hierBranch val="init"/>
        </dgm:presLayoutVars>
      </dgm:prSet>
      <dgm:spPr/>
    </dgm:pt>
    <dgm:pt modelId="{FB7593A9-F501-4632-B3AF-1F294F38EE2F}" type="pres">
      <dgm:prSet presAssocID="{604BCB56-91BE-49C2-8E5D-6D8030BC10A4}" presName="rootComposite" presStyleCnt="0"/>
      <dgm:spPr/>
    </dgm:pt>
    <dgm:pt modelId="{C24F18B2-3EC7-4186-B271-DC8989ACDB9E}" type="pres">
      <dgm:prSet presAssocID="{604BCB56-91BE-49C2-8E5D-6D8030BC10A4}" presName="rootText" presStyleLbl="node2" presStyleIdx="1" presStyleCnt="4" custScaleX="89911" custScaleY="88191">
        <dgm:presLayoutVars>
          <dgm:chPref val="3"/>
        </dgm:presLayoutVars>
      </dgm:prSet>
      <dgm:spPr/>
    </dgm:pt>
    <dgm:pt modelId="{AD3D5FD7-4AC1-43F7-8DB4-9F72ECDC53A4}" type="pres">
      <dgm:prSet presAssocID="{604BCB56-91BE-49C2-8E5D-6D8030BC10A4}" presName="rootConnector" presStyleLbl="node2" presStyleIdx="1" presStyleCnt="4"/>
      <dgm:spPr/>
    </dgm:pt>
    <dgm:pt modelId="{BEE55430-EC7E-4E4F-B5D3-97386ED3DD3C}" type="pres">
      <dgm:prSet presAssocID="{604BCB56-91BE-49C2-8E5D-6D8030BC10A4}" presName="hierChild4" presStyleCnt="0"/>
      <dgm:spPr/>
    </dgm:pt>
    <dgm:pt modelId="{7689CA0E-4500-4189-874B-9828144B42ED}" type="pres">
      <dgm:prSet presAssocID="{604BCB56-91BE-49C2-8E5D-6D8030BC10A4}" presName="hierChild5" presStyleCnt="0"/>
      <dgm:spPr/>
    </dgm:pt>
    <dgm:pt modelId="{D48B52DA-EB8B-43E5-9AB7-A272714A8F56}" type="pres">
      <dgm:prSet presAssocID="{60454ECA-8268-4644-A877-822BAB57F432}" presName="Name37" presStyleLbl="parChTrans1D2" presStyleIdx="2" presStyleCnt="4"/>
      <dgm:spPr/>
    </dgm:pt>
    <dgm:pt modelId="{FA56892E-C118-4855-AB33-59DEFBBADFCD}" type="pres">
      <dgm:prSet presAssocID="{816C4FDD-F096-4EBE-ACAC-C29472ABD55B}" presName="hierRoot2" presStyleCnt="0">
        <dgm:presLayoutVars>
          <dgm:hierBranch val="init"/>
        </dgm:presLayoutVars>
      </dgm:prSet>
      <dgm:spPr/>
    </dgm:pt>
    <dgm:pt modelId="{1B497F13-4445-48F5-9498-2BEA7B867041}" type="pres">
      <dgm:prSet presAssocID="{816C4FDD-F096-4EBE-ACAC-C29472ABD55B}" presName="rootComposite" presStyleCnt="0"/>
      <dgm:spPr/>
    </dgm:pt>
    <dgm:pt modelId="{66DCC70E-D39D-4C42-A9CB-655CA62A2A96}" type="pres">
      <dgm:prSet presAssocID="{816C4FDD-F096-4EBE-ACAC-C29472ABD55B}" presName="rootText" presStyleLbl="node2" presStyleIdx="2" presStyleCnt="4" custScaleX="135323" custScaleY="95566" custLinFactNeighborX="1256">
        <dgm:presLayoutVars>
          <dgm:chPref val="3"/>
        </dgm:presLayoutVars>
      </dgm:prSet>
      <dgm:spPr/>
    </dgm:pt>
    <dgm:pt modelId="{6E62A11D-3E27-4AC5-982F-2B36D58F8355}" type="pres">
      <dgm:prSet presAssocID="{816C4FDD-F096-4EBE-ACAC-C29472ABD55B}" presName="rootConnector" presStyleLbl="node2" presStyleIdx="2" presStyleCnt="4"/>
      <dgm:spPr/>
    </dgm:pt>
    <dgm:pt modelId="{D8039825-02DA-4815-BB7D-1526F5909CD3}" type="pres">
      <dgm:prSet presAssocID="{816C4FDD-F096-4EBE-ACAC-C29472ABD55B}" presName="hierChild4" presStyleCnt="0"/>
      <dgm:spPr/>
    </dgm:pt>
    <dgm:pt modelId="{86E3E287-9B3A-4F0E-8E4F-7AF953DAF25F}" type="pres">
      <dgm:prSet presAssocID="{816C4FDD-F096-4EBE-ACAC-C29472ABD55B}" presName="hierChild5" presStyleCnt="0"/>
      <dgm:spPr/>
    </dgm:pt>
    <dgm:pt modelId="{923E2478-AB22-4AE7-8D50-4804A373D28A}" type="pres">
      <dgm:prSet presAssocID="{BC8BCA9B-08ED-4577-9C2E-F0D30E792968}" presName="Name37" presStyleLbl="parChTrans1D2" presStyleIdx="3" presStyleCnt="4"/>
      <dgm:spPr/>
    </dgm:pt>
    <dgm:pt modelId="{701F866A-8944-446A-9AF6-54E17B9E71FA}" type="pres">
      <dgm:prSet presAssocID="{FDA9D6CB-1D41-41D1-AA6C-EDF3793273A8}" presName="hierRoot2" presStyleCnt="0">
        <dgm:presLayoutVars>
          <dgm:hierBranch val="init"/>
        </dgm:presLayoutVars>
      </dgm:prSet>
      <dgm:spPr/>
    </dgm:pt>
    <dgm:pt modelId="{92991ADA-3187-45D8-B961-259CA3228A6D}" type="pres">
      <dgm:prSet presAssocID="{FDA9D6CB-1D41-41D1-AA6C-EDF3793273A8}" presName="rootComposite" presStyleCnt="0"/>
      <dgm:spPr/>
    </dgm:pt>
    <dgm:pt modelId="{71AB1FCC-5B8D-44F7-A7BE-2B4201DEE755}" type="pres">
      <dgm:prSet presAssocID="{FDA9D6CB-1D41-41D1-AA6C-EDF3793273A8}" presName="rootText" presStyleLbl="node2" presStyleIdx="3" presStyleCnt="4" custScaleX="55121" custScaleY="96238">
        <dgm:presLayoutVars>
          <dgm:chPref val="3"/>
        </dgm:presLayoutVars>
      </dgm:prSet>
      <dgm:spPr/>
    </dgm:pt>
    <dgm:pt modelId="{DFDBDBD0-202C-406F-BC82-A8E1DB455FDF}" type="pres">
      <dgm:prSet presAssocID="{FDA9D6CB-1D41-41D1-AA6C-EDF3793273A8}" presName="rootConnector" presStyleLbl="node2" presStyleIdx="3" presStyleCnt="4"/>
      <dgm:spPr/>
    </dgm:pt>
    <dgm:pt modelId="{1D6A574C-B4DB-4BE2-A7F4-5C18A4D2C1CB}" type="pres">
      <dgm:prSet presAssocID="{FDA9D6CB-1D41-41D1-AA6C-EDF3793273A8}" presName="hierChild4" presStyleCnt="0"/>
      <dgm:spPr/>
    </dgm:pt>
    <dgm:pt modelId="{6C03E55B-2EE2-480D-A63F-27CE8E039254}" type="pres">
      <dgm:prSet presAssocID="{FDA9D6CB-1D41-41D1-AA6C-EDF3793273A8}" presName="hierChild5" presStyleCnt="0"/>
      <dgm:spPr/>
    </dgm:pt>
    <dgm:pt modelId="{A4951150-DA78-42F0-BE15-49F1FA501C82}" type="pres">
      <dgm:prSet presAssocID="{CFEE7F5D-0C36-4886-A0FE-7ECA55CCFC28}" presName="hierChild3" presStyleCnt="0"/>
      <dgm:spPr/>
    </dgm:pt>
  </dgm:ptLst>
  <dgm:cxnLst>
    <dgm:cxn modelId="{7EDE1D0D-CF9C-432C-9380-E698AB4785D0}" type="presOf" srcId="{604BCB56-91BE-49C2-8E5D-6D8030BC10A4}" destId="{C24F18B2-3EC7-4186-B271-DC8989ACDB9E}" srcOrd="0" destOrd="0" presId="urn:microsoft.com/office/officeart/2005/8/layout/orgChart1"/>
    <dgm:cxn modelId="{47BDA51E-3322-4BBD-93FA-89E843235613}" type="presOf" srcId="{604BCB56-91BE-49C2-8E5D-6D8030BC10A4}" destId="{AD3D5FD7-4AC1-43F7-8DB4-9F72ECDC53A4}" srcOrd="1" destOrd="0" presId="urn:microsoft.com/office/officeart/2005/8/layout/orgChart1"/>
    <dgm:cxn modelId="{F0A7BB44-3D6B-4567-B548-505829E9CA45}" type="presOf" srcId="{D3FE0902-1F80-4B93-8674-996D78246FD0}" destId="{6F99B8DE-5C3E-4A90-A613-EDAF6E8A12CD}" srcOrd="0" destOrd="0" presId="urn:microsoft.com/office/officeart/2005/8/layout/orgChart1"/>
    <dgm:cxn modelId="{374F0F45-B749-4048-B134-A3AF789F3734}" srcId="{CFEE7F5D-0C36-4886-A0FE-7ECA55CCFC28}" destId="{604BCB56-91BE-49C2-8E5D-6D8030BC10A4}" srcOrd="1" destOrd="0" parTransId="{427D389D-50AE-4873-8523-14BCD3CACB9E}" sibTransId="{DB39A716-E709-4A13-83A8-4C3432D2C791}"/>
    <dgm:cxn modelId="{6F7F724F-B8F3-42DC-9EB9-1A219CAC6879}" type="presOf" srcId="{816C4FDD-F096-4EBE-ACAC-C29472ABD55B}" destId="{6E62A11D-3E27-4AC5-982F-2B36D58F8355}" srcOrd="1" destOrd="0" presId="urn:microsoft.com/office/officeart/2005/8/layout/orgChart1"/>
    <dgm:cxn modelId="{7DAD7270-5CC2-4A60-9B03-401B90A9C233}" srcId="{CFEE7F5D-0C36-4886-A0FE-7ECA55CCFC28}" destId="{FDA9D6CB-1D41-41D1-AA6C-EDF3793273A8}" srcOrd="3" destOrd="0" parTransId="{BC8BCA9B-08ED-4577-9C2E-F0D30E792968}" sibTransId="{E8F44783-6F6B-41CE-89F8-980E7A571C2D}"/>
    <dgm:cxn modelId="{FF21B550-96F9-4D18-86B8-A6470BCA2AC5}" srcId="{CFEE7F5D-0C36-4886-A0FE-7ECA55CCFC28}" destId="{816C4FDD-F096-4EBE-ACAC-C29472ABD55B}" srcOrd="2" destOrd="0" parTransId="{60454ECA-8268-4644-A877-822BAB57F432}" sibTransId="{81249534-3E47-4BA2-B29E-99A613CA1E46}"/>
    <dgm:cxn modelId="{F3025F73-6567-4436-9780-AE60529C4A61}" type="presOf" srcId="{CFEE7F5D-0C36-4886-A0FE-7ECA55CCFC28}" destId="{3E3CF699-FA85-4A06-8AC4-1B7EE33F83E5}" srcOrd="0" destOrd="0" presId="urn:microsoft.com/office/officeart/2005/8/layout/orgChart1"/>
    <dgm:cxn modelId="{C42BFB53-F821-4CA4-A6E1-A1B3219B4B75}" srcId="{D610E684-2C5D-4D7F-BEEB-AFE2F79B9AAE}" destId="{CFEE7F5D-0C36-4886-A0FE-7ECA55CCFC28}" srcOrd="0" destOrd="0" parTransId="{A9265DF4-15EA-4A28-9493-DAF1B7FB81A1}" sibTransId="{C364ED5A-B8A0-4C08-9BD6-EFA69B022979}"/>
    <dgm:cxn modelId="{A9CC2854-A1D7-4CFD-B926-738D69BF7A3D}" type="presOf" srcId="{FDA9D6CB-1D41-41D1-AA6C-EDF3793273A8}" destId="{71AB1FCC-5B8D-44F7-A7BE-2B4201DEE755}" srcOrd="0" destOrd="0" presId="urn:microsoft.com/office/officeart/2005/8/layout/orgChart1"/>
    <dgm:cxn modelId="{9D127677-B5C9-443D-9467-A4ADEAAFD390}" type="presOf" srcId="{CFEE7F5D-0C36-4886-A0FE-7ECA55CCFC28}" destId="{50EDEA4F-5634-472A-8832-9CF788DEA966}" srcOrd="1" destOrd="0" presId="urn:microsoft.com/office/officeart/2005/8/layout/orgChart1"/>
    <dgm:cxn modelId="{0A567878-5CCA-43F7-BED6-8FE95AC784A2}" type="presOf" srcId="{D3FE0902-1F80-4B93-8674-996D78246FD0}" destId="{BD3EDC64-91CD-439C-B747-55665D4E0C53}" srcOrd="1" destOrd="0" presId="urn:microsoft.com/office/officeart/2005/8/layout/orgChart1"/>
    <dgm:cxn modelId="{BCD03479-45BC-4DDC-B832-059F6513823E}" type="presOf" srcId="{D610E684-2C5D-4D7F-BEEB-AFE2F79B9AAE}" destId="{9937F4DA-FF82-43F8-A613-00CF838F6547}" srcOrd="0" destOrd="0" presId="urn:microsoft.com/office/officeart/2005/8/layout/orgChart1"/>
    <dgm:cxn modelId="{9B3BE98A-24DE-40E8-80E7-4900C7560055}" type="presOf" srcId="{FDA9D6CB-1D41-41D1-AA6C-EDF3793273A8}" destId="{DFDBDBD0-202C-406F-BC82-A8E1DB455FDF}" srcOrd="1" destOrd="0" presId="urn:microsoft.com/office/officeart/2005/8/layout/orgChart1"/>
    <dgm:cxn modelId="{53965598-53C1-45FF-9FDB-E9B431015504}" type="presOf" srcId="{816C4FDD-F096-4EBE-ACAC-C29472ABD55B}" destId="{66DCC70E-D39D-4C42-A9CB-655CA62A2A96}" srcOrd="0" destOrd="0" presId="urn:microsoft.com/office/officeart/2005/8/layout/orgChart1"/>
    <dgm:cxn modelId="{6D47B9DA-74F2-4001-B9DF-C05EE9D1C4AE}" srcId="{CFEE7F5D-0C36-4886-A0FE-7ECA55CCFC28}" destId="{D3FE0902-1F80-4B93-8674-996D78246FD0}" srcOrd="0" destOrd="0" parTransId="{5BDA3956-EEAF-4382-8F50-F4AC2E9B74AF}" sibTransId="{44CAA408-20C8-4E2C-847C-11CD1431EBCA}"/>
    <dgm:cxn modelId="{B27B18DB-486A-4F93-BFB2-B34466F35F24}" type="presOf" srcId="{BC8BCA9B-08ED-4577-9C2E-F0D30E792968}" destId="{923E2478-AB22-4AE7-8D50-4804A373D28A}" srcOrd="0" destOrd="0" presId="urn:microsoft.com/office/officeart/2005/8/layout/orgChart1"/>
    <dgm:cxn modelId="{C404BBDB-3E34-437A-A9D4-8B01D8CE8D80}" type="presOf" srcId="{60454ECA-8268-4644-A877-822BAB57F432}" destId="{D48B52DA-EB8B-43E5-9AB7-A272714A8F56}" srcOrd="0" destOrd="0" presId="urn:microsoft.com/office/officeart/2005/8/layout/orgChart1"/>
    <dgm:cxn modelId="{CB3D40F1-5B1C-42A0-AFDA-B21AAB000AC1}" type="presOf" srcId="{5BDA3956-EEAF-4382-8F50-F4AC2E9B74AF}" destId="{BE9B4CEE-BEE3-4B73-B03F-78677C731712}" srcOrd="0" destOrd="0" presId="urn:microsoft.com/office/officeart/2005/8/layout/orgChart1"/>
    <dgm:cxn modelId="{03ED95FA-BA96-4C58-BD35-D7DB94A69E4D}" type="presOf" srcId="{427D389D-50AE-4873-8523-14BCD3CACB9E}" destId="{0D1C99E0-F581-436E-8856-229A3A4ED65E}" srcOrd="0" destOrd="0" presId="urn:microsoft.com/office/officeart/2005/8/layout/orgChart1"/>
    <dgm:cxn modelId="{596E2EE8-92E0-4FFB-AC48-6C75DA75B82C}" type="presParOf" srcId="{9937F4DA-FF82-43F8-A613-00CF838F6547}" destId="{A0C515FF-5764-4DB3-93D1-4027605EA484}" srcOrd="0" destOrd="0" presId="urn:microsoft.com/office/officeart/2005/8/layout/orgChart1"/>
    <dgm:cxn modelId="{2680E0C9-6AF9-48E2-8060-18E7D1E96BFB}" type="presParOf" srcId="{A0C515FF-5764-4DB3-93D1-4027605EA484}" destId="{C1CFBE35-D2DB-4AB5-BB4C-891FABD38433}" srcOrd="0" destOrd="0" presId="urn:microsoft.com/office/officeart/2005/8/layout/orgChart1"/>
    <dgm:cxn modelId="{D41C5484-B111-4EF0-9FF5-37919B8171C2}" type="presParOf" srcId="{C1CFBE35-D2DB-4AB5-BB4C-891FABD38433}" destId="{3E3CF699-FA85-4A06-8AC4-1B7EE33F83E5}" srcOrd="0" destOrd="0" presId="urn:microsoft.com/office/officeart/2005/8/layout/orgChart1"/>
    <dgm:cxn modelId="{3A74CA89-BDC3-4C00-AF2D-33528B92AA36}" type="presParOf" srcId="{C1CFBE35-D2DB-4AB5-BB4C-891FABD38433}" destId="{50EDEA4F-5634-472A-8832-9CF788DEA966}" srcOrd="1" destOrd="0" presId="urn:microsoft.com/office/officeart/2005/8/layout/orgChart1"/>
    <dgm:cxn modelId="{E1334CB8-B06C-4879-A3E9-9C9BF5CD2BD0}" type="presParOf" srcId="{A0C515FF-5764-4DB3-93D1-4027605EA484}" destId="{10F34348-6E8C-4F68-B805-01B438D2CBD7}" srcOrd="1" destOrd="0" presId="urn:microsoft.com/office/officeart/2005/8/layout/orgChart1"/>
    <dgm:cxn modelId="{AE124E51-006F-4758-8F27-4C535276E43F}" type="presParOf" srcId="{10F34348-6E8C-4F68-B805-01B438D2CBD7}" destId="{BE9B4CEE-BEE3-4B73-B03F-78677C731712}" srcOrd="0" destOrd="0" presId="urn:microsoft.com/office/officeart/2005/8/layout/orgChart1"/>
    <dgm:cxn modelId="{C14D9B4E-EB36-4F6C-9A37-B30D821C3DF6}" type="presParOf" srcId="{10F34348-6E8C-4F68-B805-01B438D2CBD7}" destId="{63D44162-7B99-4943-A35E-747AAB5A9B13}" srcOrd="1" destOrd="0" presId="urn:microsoft.com/office/officeart/2005/8/layout/orgChart1"/>
    <dgm:cxn modelId="{BC038C0E-352A-46F9-9CD3-8E4C54C3075E}" type="presParOf" srcId="{63D44162-7B99-4943-A35E-747AAB5A9B13}" destId="{97B8F97A-AD82-4D93-BEB4-DC1C2C4F25D1}" srcOrd="0" destOrd="0" presId="urn:microsoft.com/office/officeart/2005/8/layout/orgChart1"/>
    <dgm:cxn modelId="{B220F1B2-37AE-4D30-B0D6-E83CD33778A9}" type="presParOf" srcId="{97B8F97A-AD82-4D93-BEB4-DC1C2C4F25D1}" destId="{6F99B8DE-5C3E-4A90-A613-EDAF6E8A12CD}" srcOrd="0" destOrd="0" presId="urn:microsoft.com/office/officeart/2005/8/layout/orgChart1"/>
    <dgm:cxn modelId="{BD53637F-EAD6-4536-A369-E7A6683DB2FC}" type="presParOf" srcId="{97B8F97A-AD82-4D93-BEB4-DC1C2C4F25D1}" destId="{BD3EDC64-91CD-439C-B747-55665D4E0C53}" srcOrd="1" destOrd="0" presId="urn:microsoft.com/office/officeart/2005/8/layout/orgChart1"/>
    <dgm:cxn modelId="{498D3AE9-BC01-4A9C-AFBD-07CC178395F0}" type="presParOf" srcId="{63D44162-7B99-4943-A35E-747AAB5A9B13}" destId="{CDFDDAAA-0159-40A5-A280-95B310341E86}" srcOrd="1" destOrd="0" presId="urn:microsoft.com/office/officeart/2005/8/layout/orgChart1"/>
    <dgm:cxn modelId="{2916CA82-708F-4808-B683-E57F552AD2B8}" type="presParOf" srcId="{63D44162-7B99-4943-A35E-747AAB5A9B13}" destId="{6D8E43A1-46F6-4B93-8E09-3D75DF4F2FFF}" srcOrd="2" destOrd="0" presId="urn:microsoft.com/office/officeart/2005/8/layout/orgChart1"/>
    <dgm:cxn modelId="{3D3FADA2-204C-4BAA-B79C-DE442FFAAC5B}" type="presParOf" srcId="{10F34348-6E8C-4F68-B805-01B438D2CBD7}" destId="{0D1C99E0-F581-436E-8856-229A3A4ED65E}" srcOrd="2" destOrd="0" presId="urn:microsoft.com/office/officeart/2005/8/layout/orgChart1"/>
    <dgm:cxn modelId="{0769B30B-6D38-4B03-8253-9BA8650542B9}" type="presParOf" srcId="{10F34348-6E8C-4F68-B805-01B438D2CBD7}" destId="{5B6ACDDA-A8A9-4F93-A838-F66E2564868E}" srcOrd="3" destOrd="0" presId="urn:microsoft.com/office/officeart/2005/8/layout/orgChart1"/>
    <dgm:cxn modelId="{604BA375-B79A-491F-9F62-0A03662F441C}" type="presParOf" srcId="{5B6ACDDA-A8A9-4F93-A838-F66E2564868E}" destId="{FB7593A9-F501-4632-B3AF-1F294F38EE2F}" srcOrd="0" destOrd="0" presId="urn:microsoft.com/office/officeart/2005/8/layout/orgChart1"/>
    <dgm:cxn modelId="{DFED29EF-81EE-4638-90E2-9988A4FD84C6}" type="presParOf" srcId="{FB7593A9-F501-4632-B3AF-1F294F38EE2F}" destId="{C24F18B2-3EC7-4186-B271-DC8989ACDB9E}" srcOrd="0" destOrd="0" presId="urn:microsoft.com/office/officeart/2005/8/layout/orgChart1"/>
    <dgm:cxn modelId="{E9EB35C1-F02F-4C08-BAF1-405A6EC2E7F1}" type="presParOf" srcId="{FB7593A9-F501-4632-B3AF-1F294F38EE2F}" destId="{AD3D5FD7-4AC1-43F7-8DB4-9F72ECDC53A4}" srcOrd="1" destOrd="0" presId="urn:microsoft.com/office/officeart/2005/8/layout/orgChart1"/>
    <dgm:cxn modelId="{24774167-187C-45FD-BBA1-B5AECF595338}" type="presParOf" srcId="{5B6ACDDA-A8A9-4F93-A838-F66E2564868E}" destId="{BEE55430-EC7E-4E4F-B5D3-97386ED3DD3C}" srcOrd="1" destOrd="0" presId="urn:microsoft.com/office/officeart/2005/8/layout/orgChart1"/>
    <dgm:cxn modelId="{330F0226-560D-4ADA-B87A-C19598534476}" type="presParOf" srcId="{5B6ACDDA-A8A9-4F93-A838-F66E2564868E}" destId="{7689CA0E-4500-4189-874B-9828144B42ED}" srcOrd="2" destOrd="0" presId="urn:microsoft.com/office/officeart/2005/8/layout/orgChart1"/>
    <dgm:cxn modelId="{DE2D927E-BF74-44F9-862B-09CC47C1C143}" type="presParOf" srcId="{10F34348-6E8C-4F68-B805-01B438D2CBD7}" destId="{D48B52DA-EB8B-43E5-9AB7-A272714A8F56}" srcOrd="4" destOrd="0" presId="urn:microsoft.com/office/officeart/2005/8/layout/orgChart1"/>
    <dgm:cxn modelId="{C7514E81-AA30-43ED-8A56-E4C0178FFF7E}" type="presParOf" srcId="{10F34348-6E8C-4F68-B805-01B438D2CBD7}" destId="{FA56892E-C118-4855-AB33-59DEFBBADFCD}" srcOrd="5" destOrd="0" presId="urn:microsoft.com/office/officeart/2005/8/layout/orgChart1"/>
    <dgm:cxn modelId="{037001FE-81F5-492A-8E88-25E64FF69906}" type="presParOf" srcId="{FA56892E-C118-4855-AB33-59DEFBBADFCD}" destId="{1B497F13-4445-48F5-9498-2BEA7B867041}" srcOrd="0" destOrd="0" presId="urn:microsoft.com/office/officeart/2005/8/layout/orgChart1"/>
    <dgm:cxn modelId="{2BA99AB6-8229-4D5C-94CE-B055EA05B76E}" type="presParOf" srcId="{1B497F13-4445-48F5-9498-2BEA7B867041}" destId="{66DCC70E-D39D-4C42-A9CB-655CA62A2A96}" srcOrd="0" destOrd="0" presId="urn:microsoft.com/office/officeart/2005/8/layout/orgChart1"/>
    <dgm:cxn modelId="{F176ECF3-301D-4EE2-B9AE-BE2BEB410F86}" type="presParOf" srcId="{1B497F13-4445-48F5-9498-2BEA7B867041}" destId="{6E62A11D-3E27-4AC5-982F-2B36D58F8355}" srcOrd="1" destOrd="0" presId="urn:microsoft.com/office/officeart/2005/8/layout/orgChart1"/>
    <dgm:cxn modelId="{684CDC1B-3AE6-45B9-BD98-6368B4EAEE5F}" type="presParOf" srcId="{FA56892E-C118-4855-AB33-59DEFBBADFCD}" destId="{D8039825-02DA-4815-BB7D-1526F5909CD3}" srcOrd="1" destOrd="0" presId="urn:microsoft.com/office/officeart/2005/8/layout/orgChart1"/>
    <dgm:cxn modelId="{DF545E7C-F669-4079-A6C5-FE152DCC1EF3}" type="presParOf" srcId="{FA56892E-C118-4855-AB33-59DEFBBADFCD}" destId="{86E3E287-9B3A-4F0E-8E4F-7AF953DAF25F}" srcOrd="2" destOrd="0" presId="urn:microsoft.com/office/officeart/2005/8/layout/orgChart1"/>
    <dgm:cxn modelId="{A4AC4A9A-8D65-41B8-80E5-2A86ADC1F4B9}" type="presParOf" srcId="{10F34348-6E8C-4F68-B805-01B438D2CBD7}" destId="{923E2478-AB22-4AE7-8D50-4804A373D28A}" srcOrd="6" destOrd="0" presId="urn:microsoft.com/office/officeart/2005/8/layout/orgChart1"/>
    <dgm:cxn modelId="{520C5170-534F-46D9-AD3C-020FCD2FBD14}" type="presParOf" srcId="{10F34348-6E8C-4F68-B805-01B438D2CBD7}" destId="{701F866A-8944-446A-9AF6-54E17B9E71FA}" srcOrd="7" destOrd="0" presId="urn:microsoft.com/office/officeart/2005/8/layout/orgChart1"/>
    <dgm:cxn modelId="{461AA2D3-3F37-4EB6-9C3D-7362F70F9FCB}" type="presParOf" srcId="{701F866A-8944-446A-9AF6-54E17B9E71FA}" destId="{92991ADA-3187-45D8-B961-259CA3228A6D}" srcOrd="0" destOrd="0" presId="urn:microsoft.com/office/officeart/2005/8/layout/orgChart1"/>
    <dgm:cxn modelId="{6DBFD648-4A60-40FB-B6C3-89E64C175A44}" type="presParOf" srcId="{92991ADA-3187-45D8-B961-259CA3228A6D}" destId="{71AB1FCC-5B8D-44F7-A7BE-2B4201DEE755}" srcOrd="0" destOrd="0" presId="urn:microsoft.com/office/officeart/2005/8/layout/orgChart1"/>
    <dgm:cxn modelId="{9E7A74E1-3742-4C78-BEE1-A6363307C0AC}" type="presParOf" srcId="{92991ADA-3187-45D8-B961-259CA3228A6D}" destId="{DFDBDBD0-202C-406F-BC82-A8E1DB455FDF}" srcOrd="1" destOrd="0" presId="urn:microsoft.com/office/officeart/2005/8/layout/orgChart1"/>
    <dgm:cxn modelId="{7F120E24-C49B-469A-A235-614065A5D465}" type="presParOf" srcId="{701F866A-8944-446A-9AF6-54E17B9E71FA}" destId="{1D6A574C-B4DB-4BE2-A7F4-5C18A4D2C1CB}" srcOrd="1" destOrd="0" presId="urn:microsoft.com/office/officeart/2005/8/layout/orgChart1"/>
    <dgm:cxn modelId="{864918DE-8702-4C8F-A319-AFFEB2E7B64E}" type="presParOf" srcId="{701F866A-8944-446A-9AF6-54E17B9E71FA}" destId="{6C03E55B-2EE2-480D-A63F-27CE8E039254}" srcOrd="2" destOrd="0" presId="urn:microsoft.com/office/officeart/2005/8/layout/orgChart1"/>
    <dgm:cxn modelId="{5BBB74F6-B545-47FD-8BD9-EE643EFBEE43}" type="presParOf" srcId="{A0C515FF-5764-4DB3-93D1-4027605EA484}" destId="{A4951150-DA78-42F0-BE15-49F1FA501C8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E2478-AB22-4AE7-8D50-4804A373D28A}">
      <dsp:nvSpPr>
        <dsp:cNvPr id="0" name=""/>
        <dsp:cNvSpPr/>
      </dsp:nvSpPr>
      <dsp:spPr>
        <a:xfrm>
          <a:off x="5691673" y="730768"/>
          <a:ext cx="4411029" cy="408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334"/>
              </a:lnTo>
              <a:lnTo>
                <a:pt x="4411029" y="204334"/>
              </a:lnTo>
              <a:lnTo>
                <a:pt x="4411029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52DA-EB8B-43E5-9AB7-A272714A8F56}">
      <dsp:nvSpPr>
        <dsp:cNvPr id="0" name=""/>
        <dsp:cNvSpPr/>
      </dsp:nvSpPr>
      <dsp:spPr>
        <a:xfrm>
          <a:off x="5691673" y="730768"/>
          <a:ext cx="2486906" cy="408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334"/>
              </a:lnTo>
              <a:lnTo>
                <a:pt x="2486906" y="204334"/>
              </a:lnTo>
              <a:lnTo>
                <a:pt x="2486906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1C99E0-F581-436E-8856-229A3A4ED65E}">
      <dsp:nvSpPr>
        <dsp:cNvPr id="0" name=""/>
        <dsp:cNvSpPr/>
      </dsp:nvSpPr>
      <dsp:spPr>
        <a:xfrm>
          <a:off x="5645953" y="730768"/>
          <a:ext cx="91440" cy="408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334"/>
              </a:lnTo>
              <a:lnTo>
                <a:pt x="91932" y="204334"/>
              </a:lnTo>
              <a:lnTo>
                <a:pt x="91932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B4CEE-BEE3-4B73-B03F-78677C731712}">
      <dsp:nvSpPr>
        <dsp:cNvPr id="0" name=""/>
        <dsp:cNvSpPr/>
      </dsp:nvSpPr>
      <dsp:spPr>
        <a:xfrm>
          <a:off x="2534985" y="730768"/>
          <a:ext cx="3156687" cy="408601"/>
        </a:xfrm>
        <a:custGeom>
          <a:avLst/>
          <a:gdLst/>
          <a:ahLst/>
          <a:cxnLst/>
          <a:rect l="0" t="0" r="0" b="0"/>
          <a:pathLst>
            <a:path>
              <a:moveTo>
                <a:pt x="3156687" y="0"/>
              </a:moveTo>
              <a:lnTo>
                <a:pt x="3156687" y="204334"/>
              </a:lnTo>
              <a:lnTo>
                <a:pt x="0" y="204334"/>
              </a:lnTo>
              <a:lnTo>
                <a:pt x="0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CF699-FA85-4A06-8AC4-1B7EE33F83E5}">
      <dsp:nvSpPr>
        <dsp:cNvPr id="0" name=""/>
        <dsp:cNvSpPr/>
      </dsp:nvSpPr>
      <dsp:spPr>
        <a:xfrm>
          <a:off x="3823810" y="0"/>
          <a:ext cx="3735724" cy="730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Noise model</a:t>
          </a:r>
        </a:p>
      </dsp:txBody>
      <dsp:txXfrm>
        <a:off x="3823810" y="0"/>
        <a:ext cx="3735724" cy="730768"/>
      </dsp:txXfrm>
    </dsp:sp>
    <dsp:sp modelId="{6F99B8DE-5C3E-4A90-A613-EDAF6E8A12CD}">
      <dsp:nvSpPr>
        <dsp:cNvPr id="0" name=""/>
        <dsp:cNvSpPr/>
      </dsp:nvSpPr>
      <dsp:spPr>
        <a:xfrm>
          <a:off x="744482" y="1139369"/>
          <a:ext cx="3581007" cy="890271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400" kern="1200" dirty="0"/>
            <a:t>Additive noise</a:t>
          </a:r>
        </a:p>
      </dsp:txBody>
      <dsp:txXfrm>
        <a:off x="744482" y="1139369"/>
        <a:ext cx="3581007" cy="890271"/>
      </dsp:txXfrm>
    </dsp:sp>
    <dsp:sp modelId="{C24F18B2-3EC7-4186-B271-DC8989ACDB9E}">
      <dsp:nvSpPr>
        <dsp:cNvPr id="0" name=""/>
        <dsp:cNvSpPr/>
      </dsp:nvSpPr>
      <dsp:spPr>
        <a:xfrm>
          <a:off x="4734022" y="1139369"/>
          <a:ext cx="2007726" cy="876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Multiplicative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noise</a:t>
          </a:r>
        </a:p>
      </dsp:txBody>
      <dsp:txXfrm>
        <a:off x="4734022" y="1139369"/>
        <a:ext cx="2007726" cy="876216"/>
      </dsp:txXfrm>
    </dsp:sp>
    <dsp:sp modelId="{66DCC70E-D39D-4C42-A9CB-655CA62A2A96}">
      <dsp:nvSpPr>
        <dsp:cNvPr id="0" name=""/>
        <dsp:cNvSpPr/>
      </dsp:nvSpPr>
      <dsp:spPr>
        <a:xfrm>
          <a:off x="7174716" y="1139369"/>
          <a:ext cx="2007726" cy="929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Impulsive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noise</a:t>
          </a:r>
        </a:p>
      </dsp:txBody>
      <dsp:txXfrm>
        <a:off x="7174716" y="1139369"/>
        <a:ext cx="2007726" cy="929568"/>
      </dsp:txXfrm>
    </dsp:sp>
    <dsp:sp modelId="{71AB1FCC-5B8D-44F7-A7BE-2B4201DEE755}">
      <dsp:nvSpPr>
        <dsp:cNvPr id="0" name=""/>
        <dsp:cNvSpPr/>
      </dsp:nvSpPr>
      <dsp:spPr>
        <a:xfrm>
          <a:off x="9566542" y="1139369"/>
          <a:ext cx="1072321" cy="936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600" kern="1200" dirty="0"/>
            <a:t>…</a:t>
          </a:r>
        </a:p>
      </dsp:txBody>
      <dsp:txXfrm>
        <a:off x="9566542" y="1139369"/>
        <a:ext cx="1072321" cy="9361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E2478-AB22-4AE7-8D50-4804A373D28A}">
      <dsp:nvSpPr>
        <dsp:cNvPr id="0" name=""/>
        <dsp:cNvSpPr/>
      </dsp:nvSpPr>
      <dsp:spPr>
        <a:xfrm>
          <a:off x="5691673" y="730768"/>
          <a:ext cx="4038574" cy="408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334"/>
              </a:lnTo>
              <a:lnTo>
                <a:pt x="4038574" y="204334"/>
              </a:lnTo>
              <a:lnTo>
                <a:pt x="4038574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52DA-EB8B-43E5-9AB7-A272714A8F56}">
      <dsp:nvSpPr>
        <dsp:cNvPr id="0" name=""/>
        <dsp:cNvSpPr/>
      </dsp:nvSpPr>
      <dsp:spPr>
        <a:xfrm>
          <a:off x="5691673" y="730768"/>
          <a:ext cx="2114450" cy="408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334"/>
              </a:lnTo>
              <a:lnTo>
                <a:pt x="2114450" y="204334"/>
              </a:lnTo>
              <a:lnTo>
                <a:pt x="2114450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1C99E0-F581-436E-8856-229A3A4ED65E}">
      <dsp:nvSpPr>
        <dsp:cNvPr id="0" name=""/>
        <dsp:cNvSpPr/>
      </dsp:nvSpPr>
      <dsp:spPr>
        <a:xfrm>
          <a:off x="4835562" y="730768"/>
          <a:ext cx="856110" cy="408601"/>
        </a:xfrm>
        <a:custGeom>
          <a:avLst/>
          <a:gdLst/>
          <a:ahLst/>
          <a:cxnLst/>
          <a:rect l="0" t="0" r="0" b="0"/>
          <a:pathLst>
            <a:path>
              <a:moveTo>
                <a:pt x="856110" y="0"/>
              </a:moveTo>
              <a:lnTo>
                <a:pt x="856110" y="204334"/>
              </a:lnTo>
              <a:lnTo>
                <a:pt x="0" y="204334"/>
              </a:lnTo>
              <a:lnTo>
                <a:pt x="0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B4CEE-BEE3-4B73-B03F-78677C731712}">
      <dsp:nvSpPr>
        <dsp:cNvPr id="0" name=""/>
        <dsp:cNvSpPr/>
      </dsp:nvSpPr>
      <dsp:spPr>
        <a:xfrm>
          <a:off x="2005118" y="730768"/>
          <a:ext cx="3686554" cy="408601"/>
        </a:xfrm>
        <a:custGeom>
          <a:avLst/>
          <a:gdLst/>
          <a:ahLst/>
          <a:cxnLst/>
          <a:rect l="0" t="0" r="0" b="0"/>
          <a:pathLst>
            <a:path>
              <a:moveTo>
                <a:pt x="3686554" y="0"/>
              </a:moveTo>
              <a:lnTo>
                <a:pt x="3686554" y="204334"/>
              </a:lnTo>
              <a:lnTo>
                <a:pt x="0" y="204334"/>
              </a:lnTo>
              <a:lnTo>
                <a:pt x="0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CF699-FA85-4A06-8AC4-1B7EE33F83E5}">
      <dsp:nvSpPr>
        <dsp:cNvPr id="0" name=""/>
        <dsp:cNvSpPr/>
      </dsp:nvSpPr>
      <dsp:spPr>
        <a:xfrm>
          <a:off x="3823810" y="0"/>
          <a:ext cx="3735724" cy="730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Noise model</a:t>
          </a:r>
        </a:p>
      </dsp:txBody>
      <dsp:txXfrm>
        <a:off x="3823810" y="0"/>
        <a:ext cx="3735724" cy="730768"/>
      </dsp:txXfrm>
    </dsp:sp>
    <dsp:sp modelId="{6F99B8DE-5C3E-4A90-A613-EDAF6E8A12CD}">
      <dsp:nvSpPr>
        <dsp:cNvPr id="0" name=""/>
        <dsp:cNvSpPr/>
      </dsp:nvSpPr>
      <dsp:spPr>
        <a:xfrm>
          <a:off x="1116938" y="1139369"/>
          <a:ext cx="1776360" cy="890271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Additive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noise</a:t>
          </a:r>
        </a:p>
      </dsp:txBody>
      <dsp:txXfrm>
        <a:off x="1116938" y="1139369"/>
        <a:ext cx="1776360" cy="890271"/>
      </dsp:txXfrm>
    </dsp:sp>
    <dsp:sp modelId="{C24F18B2-3EC7-4186-B271-DC8989ACDB9E}">
      <dsp:nvSpPr>
        <dsp:cNvPr id="0" name=""/>
        <dsp:cNvSpPr/>
      </dsp:nvSpPr>
      <dsp:spPr>
        <a:xfrm>
          <a:off x="3301831" y="1139369"/>
          <a:ext cx="3067461" cy="897129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400" kern="1200" dirty="0"/>
            <a:t>Multiplicative  noise</a:t>
          </a:r>
        </a:p>
      </dsp:txBody>
      <dsp:txXfrm>
        <a:off x="3301831" y="1139369"/>
        <a:ext cx="3067461" cy="897129"/>
      </dsp:txXfrm>
    </dsp:sp>
    <dsp:sp modelId="{66DCC70E-D39D-4C42-A9CB-655CA62A2A96}">
      <dsp:nvSpPr>
        <dsp:cNvPr id="0" name=""/>
        <dsp:cNvSpPr/>
      </dsp:nvSpPr>
      <dsp:spPr>
        <a:xfrm>
          <a:off x="6802260" y="1139369"/>
          <a:ext cx="2007726" cy="929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Impulsive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noise</a:t>
          </a:r>
        </a:p>
      </dsp:txBody>
      <dsp:txXfrm>
        <a:off x="6802260" y="1139369"/>
        <a:ext cx="2007726" cy="929568"/>
      </dsp:txXfrm>
    </dsp:sp>
    <dsp:sp modelId="{71AB1FCC-5B8D-44F7-A7BE-2B4201DEE755}">
      <dsp:nvSpPr>
        <dsp:cNvPr id="0" name=""/>
        <dsp:cNvSpPr/>
      </dsp:nvSpPr>
      <dsp:spPr>
        <a:xfrm>
          <a:off x="9194086" y="1139369"/>
          <a:ext cx="1072321" cy="936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600" kern="1200" dirty="0"/>
            <a:t>…</a:t>
          </a:r>
        </a:p>
      </dsp:txBody>
      <dsp:txXfrm>
        <a:off x="9194086" y="1139369"/>
        <a:ext cx="1072321" cy="9361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E2478-AB22-4AE7-8D50-4804A373D28A}">
      <dsp:nvSpPr>
        <dsp:cNvPr id="0" name=""/>
        <dsp:cNvSpPr/>
      </dsp:nvSpPr>
      <dsp:spPr>
        <a:xfrm>
          <a:off x="5691673" y="730768"/>
          <a:ext cx="3691826" cy="408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334"/>
              </a:lnTo>
              <a:lnTo>
                <a:pt x="3691826" y="204334"/>
              </a:lnTo>
              <a:lnTo>
                <a:pt x="3691826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52DA-EB8B-43E5-9AB7-A272714A8F56}">
      <dsp:nvSpPr>
        <dsp:cNvPr id="0" name=""/>
        <dsp:cNvSpPr/>
      </dsp:nvSpPr>
      <dsp:spPr>
        <a:xfrm>
          <a:off x="5691673" y="730768"/>
          <a:ext cx="1455282" cy="408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334"/>
              </a:lnTo>
              <a:lnTo>
                <a:pt x="1455282" y="204334"/>
              </a:lnTo>
              <a:lnTo>
                <a:pt x="1455282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1C99E0-F581-436E-8856-229A3A4ED65E}">
      <dsp:nvSpPr>
        <dsp:cNvPr id="0" name=""/>
        <dsp:cNvSpPr/>
      </dsp:nvSpPr>
      <dsp:spPr>
        <a:xfrm>
          <a:off x="4523141" y="730768"/>
          <a:ext cx="1168531" cy="408601"/>
        </a:xfrm>
        <a:custGeom>
          <a:avLst/>
          <a:gdLst/>
          <a:ahLst/>
          <a:cxnLst/>
          <a:rect l="0" t="0" r="0" b="0"/>
          <a:pathLst>
            <a:path>
              <a:moveTo>
                <a:pt x="1168531" y="0"/>
              </a:moveTo>
              <a:lnTo>
                <a:pt x="1168531" y="204334"/>
              </a:lnTo>
              <a:lnTo>
                <a:pt x="0" y="204334"/>
              </a:lnTo>
              <a:lnTo>
                <a:pt x="0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9B4CEE-BEE3-4B73-B03F-78677C731712}">
      <dsp:nvSpPr>
        <dsp:cNvPr id="0" name=""/>
        <dsp:cNvSpPr/>
      </dsp:nvSpPr>
      <dsp:spPr>
        <a:xfrm>
          <a:off x="2351865" y="730768"/>
          <a:ext cx="3339807" cy="408601"/>
        </a:xfrm>
        <a:custGeom>
          <a:avLst/>
          <a:gdLst/>
          <a:ahLst/>
          <a:cxnLst/>
          <a:rect l="0" t="0" r="0" b="0"/>
          <a:pathLst>
            <a:path>
              <a:moveTo>
                <a:pt x="3339807" y="0"/>
              </a:moveTo>
              <a:lnTo>
                <a:pt x="3339807" y="204334"/>
              </a:lnTo>
              <a:lnTo>
                <a:pt x="0" y="204334"/>
              </a:lnTo>
              <a:lnTo>
                <a:pt x="0" y="40860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CF699-FA85-4A06-8AC4-1B7EE33F83E5}">
      <dsp:nvSpPr>
        <dsp:cNvPr id="0" name=""/>
        <dsp:cNvSpPr/>
      </dsp:nvSpPr>
      <dsp:spPr>
        <a:xfrm>
          <a:off x="3823810" y="0"/>
          <a:ext cx="3735724" cy="730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Noise model</a:t>
          </a:r>
        </a:p>
      </dsp:txBody>
      <dsp:txXfrm>
        <a:off x="3823810" y="0"/>
        <a:ext cx="3735724" cy="730768"/>
      </dsp:txXfrm>
    </dsp:sp>
    <dsp:sp modelId="{6F99B8DE-5C3E-4A90-A613-EDAF6E8A12CD}">
      <dsp:nvSpPr>
        <dsp:cNvPr id="0" name=""/>
        <dsp:cNvSpPr/>
      </dsp:nvSpPr>
      <dsp:spPr>
        <a:xfrm>
          <a:off x="1463685" y="1139369"/>
          <a:ext cx="1776360" cy="890271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Additive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noise</a:t>
          </a:r>
        </a:p>
      </dsp:txBody>
      <dsp:txXfrm>
        <a:off x="1463685" y="1139369"/>
        <a:ext cx="1776360" cy="890271"/>
      </dsp:txXfrm>
    </dsp:sp>
    <dsp:sp modelId="{C24F18B2-3EC7-4186-B271-DC8989ACDB9E}">
      <dsp:nvSpPr>
        <dsp:cNvPr id="0" name=""/>
        <dsp:cNvSpPr/>
      </dsp:nvSpPr>
      <dsp:spPr>
        <a:xfrm>
          <a:off x="3648579" y="1139369"/>
          <a:ext cx="1749125" cy="857832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Multiplicative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400" kern="1200" dirty="0"/>
            <a:t>noise</a:t>
          </a:r>
        </a:p>
      </dsp:txBody>
      <dsp:txXfrm>
        <a:off x="3648579" y="1139369"/>
        <a:ext cx="1749125" cy="857832"/>
      </dsp:txXfrm>
    </dsp:sp>
    <dsp:sp modelId="{66DCC70E-D39D-4C42-A9CB-655CA62A2A96}">
      <dsp:nvSpPr>
        <dsp:cNvPr id="0" name=""/>
        <dsp:cNvSpPr/>
      </dsp:nvSpPr>
      <dsp:spPr>
        <a:xfrm>
          <a:off x="5830671" y="1139369"/>
          <a:ext cx="2632568" cy="929568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400" kern="1200" dirty="0"/>
            <a:t>Impulsive noise</a:t>
          </a:r>
        </a:p>
      </dsp:txBody>
      <dsp:txXfrm>
        <a:off x="5830671" y="1139369"/>
        <a:ext cx="2632568" cy="929568"/>
      </dsp:txXfrm>
    </dsp:sp>
    <dsp:sp modelId="{71AB1FCC-5B8D-44F7-A7BE-2B4201DEE755}">
      <dsp:nvSpPr>
        <dsp:cNvPr id="0" name=""/>
        <dsp:cNvSpPr/>
      </dsp:nvSpPr>
      <dsp:spPr>
        <a:xfrm>
          <a:off x="8847338" y="1139369"/>
          <a:ext cx="1072321" cy="936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1600" kern="1200" dirty="0"/>
            <a:t>…</a:t>
          </a:r>
        </a:p>
      </dsp:txBody>
      <dsp:txXfrm>
        <a:off x="8847338" y="1139369"/>
        <a:ext cx="1072321" cy="936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18D77-54C5-412E-A5BF-D254C5D6F19D}" type="datetimeFigureOut">
              <a:rPr lang="en-GB" smtClean="0"/>
              <a:t>14/11/2021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209FE-E49A-4EBB-9021-124057E04DE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362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taken with both digital sensors will contain noise from a variety of sources. Further use of these images will often require that the noise be (partially) removed through denoising techniques.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209FE-E49A-4EBB-9021-124057E04DE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841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taken with both digital sensors will contain noise from a variety of sources. Further use of these images will often require that the noise be (partially) removed through denoising techniques.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209FE-E49A-4EBB-9021-124057E04DE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31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denoising is an important step for aesthetic purposes (e.g. in artistic work or marketing) or for practical purposes such as computer vision.</a:t>
            </a:r>
          </a:p>
          <a:p>
            <a:r>
              <a:rPr lang="en-US" dirty="0"/>
              <a:t>A good image denoising algorithm has two goals: removing the source of noise while preserving useful and semantic information (borders, colors, and details)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209FE-E49A-4EBB-9021-124057E04DE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6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simple image noise formulation (for additive noise) is presented in this slide.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209FE-E49A-4EBB-9021-124057E04DE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196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additive noise, the noise is simply added to the image</a:t>
            </a:r>
            <a:r>
              <a:rPr lang="en-GB" baseline="0" dirty="0"/>
              <a:t>. This noise, 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usually, </a:t>
            </a:r>
            <a:r>
              <a:rPr lang="en-GB" dirty="0"/>
              <a:t>follow a Gaussian distribution. In this case it is called </a:t>
            </a:r>
            <a:r>
              <a:rPr lang="en-GB" b="1" i="1" dirty="0"/>
              <a:t>Gaussian noise (AWGN)</a:t>
            </a:r>
            <a:endParaRPr lang="en-GB" dirty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209FE-E49A-4EBB-9021-124057E04DE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446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multiplicative noise, the noise gets multiplied to the image</a:t>
            </a:r>
            <a:r>
              <a:rPr lang="en-GB" baseline="0" dirty="0"/>
              <a:t>. This noise is also know as Speckle noise.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This kind of noise is commonly found in images from synthetic aperture radar (SAR), medical ultrasound  or optical coherence tomography.</a:t>
            </a:r>
            <a:endParaRPr lang="it-IT" dirty="0">
              <a:solidFill>
                <a:srgbClr val="000000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209FE-E49A-4EBB-9021-124057E04DE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82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Impulse noise replaces some of the pixels in the original image. Two types of impulse noise are very well known: the first one is salt-and-pepper noise, which takes only black and white values, the second is the spike noise that can take any value in the range of the image at a random location.</a:t>
            </a:r>
            <a:endParaRPr lang="en-GB" b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209FE-E49A-4EBB-9021-124057E04DE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different metrics that value the quality of denoising: </a:t>
            </a:r>
          </a:p>
          <a:p>
            <a:pPr marL="171450" indent="-171450">
              <a:buFontTx/>
              <a:buChar char="-"/>
            </a:pPr>
            <a:r>
              <a:rPr lang="en-GB" dirty="0"/>
              <a:t>Full-reference metrics (the pristine image is available)</a:t>
            </a:r>
          </a:p>
          <a:p>
            <a:pPr marL="171450" indent="-171450">
              <a:buFontTx/>
              <a:buChar char="-"/>
            </a:pPr>
            <a:r>
              <a:rPr lang="en-GB" dirty="0"/>
              <a:t>No-reference (the pristine image is not available)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209FE-E49A-4EBB-9021-124057E04DE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294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MSE and PSNR are two very popular image quality measures. </a:t>
            </a:r>
          </a:p>
          <a:p>
            <a:r>
              <a:rPr lang="en-GB" dirty="0"/>
              <a:t>They are based only on the pixel values of the pristine and </a:t>
            </a:r>
            <a:r>
              <a:rPr lang="en-GB"/>
              <a:t>noisy image.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209FE-E49A-4EBB-9021-124057E04DE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43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2020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40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334510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2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93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821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86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97963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6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‹N›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95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denoising and quality measurements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F1B804D-5D23-49EB-B8B9-AC234C97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581" y="750778"/>
            <a:ext cx="2987501" cy="217543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64A94FC-8ECE-46FB-8235-61EFE661A7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4" t="2984" r="6923" b="8281"/>
          <a:stretch/>
        </p:blipFill>
        <p:spPr>
          <a:xfrm>
            <a:off x="9317978" y="815014"/>
            <a:ext cx="2578589" cy="1928186"/>
          </a:xfrm>
          <a:prstGeom prst="rtTriangle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BB2218F-65E9-4014-B4A2-1208CF2D37B0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9317978" y="815014"/>
            <a:ext cx="2578589" cy="19281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BAA601A-57A7-4716-B3C0-28C9FCAAD9EF}"/>
              </a:ext>
            </a:extLst>
          </p:cNvPr>
          <p:cNvSpPr txBox="1"/>
          <p:nvPr/>
        </p:nvSpPr>
        <p:spPr>
          <a:xfrm>
            <a:off x="9302739" y="2449770"/>
            <a:ext cx="892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cap="small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noisy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0C44341-FCCD-4AAF-A108-CC287DE35D9E}"/>
              </a:ext>
            </a:extLst>
          </p:cNvPr>
          <p:cNvSpPr txBox="1"/>
          <p:nvPr/>
        </p:nvSpPr>
        <p:spPr>
          <a:xfrm>
            <a:off x="10946130" y="780724"/>
            <a:ext cx="950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cap="small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denoised</a:t>
            </a:r>
          </a:p>
        </p:txBody>
      </p:sp>
    </p:spTree>
    <p:extLst>
      <p:ext uri="{BB962C8B-B14F-4D97-AF65-F5344CB8AC3E}">
        <p14:creationId xmlns:p14="http://schemas.microsoft.com/office/powerpoint/2010/main" val="379033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31C19F-ACE2-45C3-AAB2-4BC365B3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MSE and PSNR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C8B01-11C6-46E1-B02E-C0E08184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Mean-squared error (MSE) </a:t>
            </a: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measures the average squared difference between actual and ideal pixel values: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rgbClr val="404040"/>
              </a:solidFill>
            </a:endParaRP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Peak signal-to-noise ratio (PSNR) indicates the ratio of the maximum pixel intensity to the power of the distortion: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E911716-D5DF-444D-B8FD-05FF40268CAB}"/>
                  </a:ext>
                </a:extLst>
              </p:cNvPr>
              <p:cNvSpPr txBox="1"/>
              <p:nvPr/>
            </p:nvSpPr>
            <p:spPr>
              <a:xfrm>
                <a:off x="2946402" y="2905338"/>
                <a:ext cx="6096000" cy="7152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4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𝑛𝑜𝑖𝑠𝑦</m:t>
                              </m:r>
                            </m:sub>
                          </m:sSub>
                        </m:e>
                      </m:d>
                      <m:r>
                        <a:rPr lang="it-IT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it-IT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it-IT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𝑛𝑜𝑖𝑠𝑦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sz="24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E911716-D5DF-444D-B8FD-05FF40268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2" y="2905338"/>
                <a:ext cx="6096000" cy="7152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CC0E2CD-6EAA-473B-9E2B-51272284D19B}"/>
                  </a:ext>
                </a:extLst>
              </p:cNvPr>
              <p:cNvSpPr txBox="1"/>
              <p:nvPr/>
            </p:nvSpPr>
            <p:spPr>
              <a:xfrm>
                <a:off x="3048000" y="5257800"/>
                <a:ext cx="6096000" cy="1003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𝑃𝑆𝑁𝑅</m:t>
                      </m:r>
                      <m:d>
                        <m:dPr>
                          <m:ctrlP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4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𝑛𝑜𝑖𝑠𝑦</m:t>
                              </m:r>
                            </m:sub>
                          </m:sSub>
                        </m:e>
                      </m:d>
                      <m:r>
                        <a:rPr lang="it-IT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sSub>
                        <m:sSubPr>
                          <m:ctrlPr>
                            <a:rPr lang="it-IT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it-IT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f>
                        <m:fPr>
                          <m:ctrlPr>
                            <a:rPr lang="it-IT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255</m:t>
                          </m:r>
                        </m:num>
                        <m:den>
                          <m:r>
                            <a:rPr lang="it-IT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𝑀𝑆𝐸</m:t>
                          </m:r>
                          <m:d>
                            <m:dPr>
                              <m:ctrlPr>
                                <a:rPr lang="it-I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it-IT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it-IT" sz="24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𝑛𝑜𝑖𝑠𝑦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it-IT" sz="2400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CC0E2CD-6EAA-473B-9E2B-51272284D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257800"/>
                <a:ext cx="6096000" cy="1003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Image noise and denoising: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Goals of Image denoising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Problem formulation</a:t>
            </a:r>
          </a:p>
          <a:p>
            <a:pPr>
              <a:spcAft>
                <a:spcPts val="600"/>
              </a:spcAft>
            </a:pPr>
            <a:r>
              <a:rPr lang="en-US" dirty="0"/>
              <a:t>Types of image noise: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additive noise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multiplicative noise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impulsive noise</a:t>
            </a:r>
          </a:p>
          <a:p>
            <a:pPr>
              <a:spcAft>
                <a:spcPts val="600"/>
              </a:spcAft>
            </a:pPr>
            <a:r>
              <a:rPr lang="en-GB" dirty="0"/>
              <a:t>Measure the quality of denoising:</a:t>
            </a:r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  <a:p>
            <a:pPr lvl="1">
              <a:spcAft>
                <a:spcPts val="600"/>
              </a:spcAft>
            </a:pPr>
            <a:r>
              <a:rPr lang="en-GB"/>
              <a:t>MSE and PSNR</a:t>
            </a:r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59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noise and denoising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As for signals, images could be affected by different types of noise</a:t>
            </a:r>
          </a:p>
          <a:p>
            <a:pPr marL="0" indent="0">
              <a:spcAft>
                <a:spcPts val="600"/>
              </a:spcAft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sz="2400" b="0" i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Image denoising: Removing unwanted noise for restoring the original image</a:t>
            </a:r>
            <a:endParaRPr lang="en-US" sz="2400" b="0" i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spcAft>
                <a:spcPts val="600"/>
              </a:spcAft>
            </a:pPr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spcAft>
                <a:spcPts val="600"/>
              </a:spcAft>
            </a:pPr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1026" name="Picture 2" descr="A contaminated image (Fig. 5) with speckle noise and Gaussian noise,... |  Download Scientific Diagram">
            <a:extLst>
              <a:ext uri="{FF2B5EF4-FFF2-40B4-BE49-F238E27FC236}">
                <a16:creationId xmlns:a16="http://schemas.microsoft.com/office/drawing/2014/main" id="{BA4922C8-DA2E-4946-A7BD-CB8B2CCC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726" y="2546902"/>
            <a:ext cx="2561562" cy="20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86B6977-A995-4ECF-BAC2-8F83DF339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74" y="2494433"/>
            <a:ext cx="3164091" cy="230139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48AB18C-0B67-44A1-85C9-D995DC547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349" y="2494433"/>
            <a:ext cx="3489853" cy="229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42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Image denoising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Image denoising is an important pre-processing step for image analysis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Goals of image denoising: 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Remove noise</a:t>
            </a:r>
          </a:p>
          <a:p>
            <a:pPr lvl="1">
              <a:spcAft>
                <a:spcPts val="600"/>
              </a:spcAft>
            </a:pP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Preserve useful 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information (image borders, colors, and details)</a:t>
            </a:r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spcAft>
                <a:spcPts val="600"/>
              </a:spcAft>
            </a:pPr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  <a:p>
            <a:pPr>
              <a:spcAft>
                <a:spcPts val="600"/>
              </a:spcAft>
            </a:pPr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86B6977-A995-4ECF-BAC2-8F83DF339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643" y="3947004"/>
            <a:ext cx="3164091" cy="2301396"/>
          </a:xfrm>
          <a:prstGeom prst="rect">
            <a:avLst/>
          </a:prstGeom>
        </p:spPr>
      </p:pic>
      <p:sp>
        <p:nvSpPr>
          <p:cNvPr id="2" name="Freccia a destra 1">
            <a:extLst>
              <a:ext uri="{FF2B5EF4-FFF2-40B4-BE49-F238E27FC236}">
                <a16:creationId xmlns:a16="http://schemas.microsoft.com/office/drawing/2014/main" id="{59F7A45E-BC19-407B-A459-90E380F2F74E}"/>
              </a:ext>
            </a:extLst>
          </p:cNvPr>
          <p:cNvSpPr/>
          <p:nvPr/>
        </p:nvSpPr>
        <p:spPr>
          <a:xfrm>
            <a:off x="4976325" y="4803211"/>
            <a:ext cx="2239347" cy="5863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7B3A600-BDEB-4CD7-A8C6-3F61FED8B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888" y="3944373"/>
            <a:ext cx="3164091" cy="230402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1540A9A-BE0D-4AD7-B3E0-5F8B5A9349EE}"/>
              </a:ext>
            </a:extLst>
          </p:cNvPr>
          <p:cNvSpPr txBox="1"/>
          <p:nvPr/>
        </p:nvSpPr>
        <p:spPr>
          <a:xfrm>
            <a:off x="5416289" y="4904446"/>
            <a:ext cx="1359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Denoising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191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2" y="438150"/>
            <a:ext cx="10769600" cy="990600"/>
          </a:xfrm>
        </p:spPr>
        <p:txBody>
          <a:bodyPr/>
          <a:lstStyle/>
          <a:p>
            <a:r>
              <a:rPr lang="en-US" dirty="0"/>
              <a:t>Problem formulation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3E0C334-60A1-4561-9B3C-F1D01FFCF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36" y="1514766"/>
            <a:ext cx="1985350" cy="198535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CE73E7E0-70AE-4F26-8778-CFE163F2E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88" y="2975849"/>
            <a:ext cx="1985350" cy="198535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356F20A0-5D66-40DD-8129-5AB190DF8F6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4248810"/>
            <a:ext cx="3298410" cy="2473808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B6190E9D-4BE4-46F6-B0CD-04A42221F55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918" y="4253959"/>
            <a:ext cx="3298410" cy="2473807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C7AC4DC4-7600-4758-A51B-1535C6774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026" y="1503267"/>
            <a:ext cx="1985350" cy="1985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8A2B3E9A-60A1-4EBD-B8B5-5FC50B699BCC}"/>
                  </a:ext>
                </a:extLst>
              </p:cNvPr>
              <p:cNvSpPr txBox="1"/>
              <p:nvPr/>
            </p:nvSpPr>
            <p:spPr>
              <a:xfrm>
                <a:off x="1318855" y="3935887"/>
                <a:ext cx="1985350" cy="49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8A2B3E9A-60A1-4EBD-B8B5-5FC50B699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55" y="3935887"/>
                <a:ext cx="1985350" cy="49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D919D03-8D1E-4426-A10A-C69138C5EDB4}"/>
                  </a:ext>
                </a:extLst>
              </p:cNvPr>
              <p:cNvSpPr txBox="1"/>
              <p:nvPr/>
            </p:nvSpPr>
            <p:spPr>
              <a:xfrm>
                <a:off x="1266132" y="980446"/>
                <a:ext cx="19853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D919D03-8D1E-4426-A10A-C69138C5E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132" y="980446"/>
                <a:ext cx="198535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C1111204-F0A8-4333-88EA-B14D43387672}"/>
                  </a:ext>
                </a:extLst>
              </p:cNvPr>
              <p:cNvSpPr txBox="1"/>
              <p:nvPr/>
            </p:nvSpPr>
            <p:spPr>
              <a:xfrm>
                <a:off x="5095374" y="2465273"/>
                <a:ext cx="1985350" cy="490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𝑛𝑜𝑖𝑠𝑦</m:t>
                          </m:r>
                        </m:sub>
                      </m:sSub>
                      <m:r>
                        <a:rPr lang="it-IT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C1111204-F0A8-4333-88EA-B14D43387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374" y="2465273"/>
                <a:ext cx="1985350" cy="490840"/>
              </a:xfrm>
              <a:prstGeom prst="rect">
                <a:avLst/>
              </a:prstGeom>
              <a:blipFill>
                <a:blip r:embed="rId10"/>
                <a:stretch>
                  <a:fillRect l="-307" b="-9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ED045B1E-66AB-451B-922D-1F7E30A6FB1F}"/>
                  </a:ext>
                </a:extLst>
              </p:cNvPr>
              <p:cNvSpPr txBox="1"/>
              <p:nvPr/>
            </p:nvSpPr>
            <p:spPr>
              <a:xfrm>
                <a:off x="8775026" y="980446"/>
                <a:ext cx="1985350" cy="53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ED045B1E-66AB-451B-922D-1F7E30A6F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026" y="980446"/>
                <a:ext cx="1985350" cy="5349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C33CC8F5-FFF4-4688-B4E5-67036E773E49}"/>
                  </a:ext>
                </a:extLst>
              </p:cNvPr>
              <p:cNvSpPr txBox="1"/>
              <p:nvPr/>
            </p:nvSpPr>
            <p:spPr>
              <a:xfrm>
                <a:off x="8774171" y="3935887"/>
                <a:ext cx="1985350" cy="509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it-IT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𝑛𝑜𝑖𝑠</m:t>
                          </m:r>
                          <m: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t-IT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it-IT" sz="24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C33CC8F5-FFF4-4688-B4E5-67036E773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171" y="3935887"/>
                <a:ext cx="1985350" cy="5094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5C7A0E23-E385-49BD-8B44-012A821F343A}"/>
              </a:ext>
            </a:extLst>
          </p:cNvPr>
          <p:cNvSpPr txBox="1"/>
          <p:nvPr/>
        </p:nvSpPr>
        <p:spPr>
          <a:xfrm>
            <a:off x="1354536" y="6419850"/>
            <a:ext cx="198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+mj-lt"/>
              </a:rPr>
              <a:t>noise</a:t>
            </a:r>
            <a:endParaRPr lang="en-GB" dirty="0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8921303-276E-4952-89F1-29746BDD994D}"/>
              </a:ext>
            </a:extLst>
          </p:cNvPr>
          <p:cNvSpPr txBox="1"/>
          <p:nvPr/>
        </p:nvSpPr>
        <p:spPr>
          <a:xfrm>
            <a:off x="1356955" y="3499991"/>
            <a:ext cx="198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+mj-lt"/>
              </a:rPr>
              <a:t>clear image</a:t>
            </a:r>
            <a:endParaRPr lang="en-GB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053DD7C-6B42-4593-AEC4-9AFB81AD71CE}"/>
              </a:ext>
            </a:extLst>
          </p:cNvPr>
          <p:cNvSpPr txBox="1"/>
          <p:nvPr/>
        </p:nvSpPr>
        <p:spPr>
          <a:xfrm>
            <a:off x="5041415" y="4981775"/>
            <a:ext cx="198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+mj-lt"/>
              </a:rPr>
              <a:t>noisy image</a:t>
            </a:r>
            <a:endParaRPr lang="en-GB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634A329-71C5-47E1-89BA-A68F0861F51F}"/>
              </a:ext>
            </a:extLst>
          </p:cNvPr>
          <p:cNvSpPr txBox="1"/>
          <p:nvPr/>
        </p:nvSpPr>
        <p:spPr>
          <a:xfrm>
            <a:off x="8774171" y="3499991"/>
            <a:ext cx="198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+mj-lt"/>
              </a:rPr>
              <a:t>denoised image</a:t>
            </a:r>
            <a:endParaRPr lang="en-GB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FA06B8A-B657-448A-B902-CF5F5D2E260E}"/>
              </a:ext>
            </a:extLst>
          </p:cNvPr>
          <p:cNvSpPr txBox="1"/>
          <p:nvPr/>
        </p:nvSpPr>
        <p:spPr>
          <a:xfrm>
            <a:off x="8774171" y="6416449"/>
            <a:ext cx="198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+mj-lt"/>
              </a:rPr>
              <a:t>estimated noise</a:t>
            </a:r>
            <a:endParaRPr lang="en-GB" dirty="0"/>
          </a:p>
        </p:txBody>
      </p:sp>
      <p:sp>
        <p:nvSpPr>
          <p:cNvPr id="48" name="Freccia a destra 47">
            <a:extLst>
              <a:ext uri="{FF2B5EF4-FFF2-40B4-BE49-F238E27FC236}">
                <a16:creationId xmlns:a16="http://schemas.microsoft.com/office/drawing/2014/main" id="{BDF12FD8-A9AD-4CD1-8A61-E3DB98E615CB}"/>
              </a:ext>
            </a:extLst>
          </p:cNvPr>
          <p:cNvSpPr/>
          <p:nvPr/>
        </p:nvSpPr>
        <p:spPr>
          <a:xfrm rot="2275487">
            <a:off x="3397669" y="2975471"/>
            <a:ext cx="1510200" cy="17856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Freccia a destra 48">
            <a:extLst>
              <a:ext uri="{FF2B5EF4-FFF2-40B4-BE49-F238E27FC236}">
                <a16:creationId xmlns:a16="http://schemas.microsoft.com/office/drawing/2014/main" id="{942A8FCA-2A23-47B7-9B9E-EA2F64E1A65E}"/>
              </a:ext>
            </a:extLst>
          </p:cNvPr>
          <p:cNvSpPr/>
          <p:nvPr/>
        </p:nvSpPr>
        <p:spPr>
          <a:xfrm rot="2275487">
            <a:off x="7237339" y="4921370"/>
            <a:ext cx="1510200" cy="17856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48EDDC35-0093-40B0-BCB9-C9CC4512BA89}"/>
              </a:ext>
            </a:extLst>
          </p:cNvPr>
          <p:cNvSpPr/>
          <p:nvPr/>
        </p:nvSpPr>
        <p:spPr>
          <a:xfrm rot="19103407">
            <a:off x="3425724" y="4761265"/>
            <a:ext cx="1510200" cy="17856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Freccia a destra 55">
            <a:extLst>
              <a:ext uri="{FF2B5EF4-FFF2-40B4-BE49-F238E27FC236}">
                <a16:creationId xmlns:a16="http://schemas.microsoft.com/office/drawing/2014/main" id="{C3820116-BB70-4EEA-85E5-D968D83B42DF}"/>
              </a:ext>
            </a:extLst>
          </p:cNvPr>
          <p:cNvSpPr/>
          <p:nvPr/>
        </p:nvSpPr>
        <p:spPr>
          <a:xfrm rot="19103407">
            <a:off x="7210691" y="2941819"/>
            <a:ext cx="1510200" cy="17856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913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image noise: additive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09602" y="3366278"/>
                <a:ext cx="10540480" cy="127176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The noise gets added to the image: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𝑛𝑜𝑖𝑠𝑦</m:t>
                        </m:r>
                      </m:sub>
                    </m:sSub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rgbClr val="000000"/>
                    </a:solidFill>
                    <a:latin typeface="+mj-lt"/>
                  </a:rPr>
                  <a:t>Usually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follow a Gaussian distribution (</a:t>
                </a:r>
                <a:r>
                  <a:rPr lang="en-GB" b="1" i="1" dirty="0"/>
                  <a:t>Gaussian noise</a:t>
                </a:r>
                <a:r>
                  <a:rPr lang="en-GB" dirty="0"/>
                  <a:t>)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2" y="3366278"/>
                <a:ext cx="10540480" cy="1271762"/>
              </a:xfrm>
              <a:blipFill>
                <a:blip r:embed="rId3"/>
                <a:stretch>
                  <a:fillRect l="-347" t="-38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D4AB6551-964D-425E-AFEF-24901DBEC0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132432"/>
              </p:ext>
            </p:extLst>
          </p:nvPr>
        </p:nvGraphicFramePr>
        <p:xfrm>
          <a:off x="298581" y="1175657"/>
          <a:ext cx="11383346" cy="2075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uppo 17">
            <a:extLst>
              <a:ext uri="{FF2B5EF4-FFF2-40B4-BE49-F238E27FC236}">
                <a16:creationId xmlns:a16="http://schemas.microsoft.com/office/drawing/2014/main" id="{99B07FDF-2F25-4F48-BD84-7820E8782DAD}"/>
              </a:ext>
            </a:extLst>
          </p:cNvPr>
          <p:cNvGrpSpPr/>
          <p:nvPr/>
        </p:nvGrpSpPr>
        <p:grpSpPr>
          <a:xfrm>
            <a:off x="4230637" y="4417115"/>
            <a:ext cx="3036657" cy="2338775"/>
            <a:chOff x="609602" y="4248810"/>
            <a:chExt cx="3298410" cy="254037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786D2958-55ED-4433-9257-CE1D610B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2" y="4248810"/>
              <a:ext cx="3298410" cy="2473808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9B15E20-9791-48F7-8752-FB9634C9D274}"/>
                </a:ext>
              </a:extLst>
            </p:cNvPr>
            <p:cNvSpPr txBox="1"/>
            <p:nvPr/>
          </p:nvSpPr>
          <p:spPr>
            <a:xfrm>
              <a:off x="1354536" y="6419850"/>
              <a:ext cx="1985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+mj-lt"/>
                </a:rPr>
                <a:t>noise</a:t>
              </a:r>
              <a:endParaRPr lang="en-GB" dirty="0"/>
            </a:p>
          </p:txBody>
        </p: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7B26339-5500-4DE8-82DD-A83F19E510DB}"/>
              </a:ext>
            </a:extLst>
          </p:cNvPr>
          <p:cNvGrpSpPr/>
          <p:nvPr/>
        </p:nvGrpSpPr>
        <p:grpSpPr>
          <a:xfrm>
            <a:off x="1772579" y="4588185"/>
            <a:ext cx="1830025" cy="2167706"/>
            <a:chOff x="1354536" y="1514766"/>
            <a:chExt cx="1987769" cy="2354557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AEE10DC5-8C85-40E7-895E-95886583A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4536" y="1514766"/>
              <a:ext cx="1985350" cy="1985350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E0D3AAD6-7954-4835-A716-441D0EFD3A7D}"/>
                </a:ext>
              </a:extLst>
            </p:cNvPr>
            <p:cNvSpPr txBox="1"/>
            <p:nvPr/>
          </p:nvSpPr>
          <p:spPr>
            <a:xfrm>
              <a:off x="1356955" y="3499991"/>
              <a:ext cx="1985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+mj-lt"/>
                </a:rPr>
                <a:t>clear image</a:t>
              </a:r>
              <a:endParaRPr lang="en-GB" dirty="0"/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AF6A0C7-4FB9-432B-9CC4-145176BE7090}"/>
              </a:ext>
            </a:extLst>
          </p:cNvPr>
          <p:cNvGrpSpPr/>
          <p:nvPr/>
        </p:nvGrpSpPr>
        <p:grpSpPr>
          <a:xfrm>
            <a:off x="8545561" y="4592700"/>
            <a:ext cx="1848119" cy="2186764"/>
            <a:chOff x="5041415" y="2975849"/>
            <a:chExt cx="2007423" cy="2375258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8CDC80E2-23D3-48F0-B53E-CCF3C12A1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488" y="2975849"/>
              <a:ext cx="1985350" cy="1985350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568CCCB6-B9E4-4C9D-BDFC-54C56B1B9190}"/>
                </a:ext>
              </a:extLst>
            </p:cNvPr>
            <p:cNvSpPr txBox="1"/>
            <p:nvPr/>
          </p:nvSpPr>
          <p:spPr>
            <a:xfrm>
              <a:off x="5041415" y="4981775"/>
              <a:ext cx="1985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+mj-lt"/>
                </a:rPr>
                <a:t>noisy image</a:t>
              </a:r>
              <a:endParaRPr lang="en-GB" dirty="0"/>
            </a:p>
          </p:txBody>
        </p:sp>
      </p:grpSp>
      <p:sp>
        <p:nvSpPr>
          <p:cNvPr id="20" name="Segno di addizione 19">
            <a:extLst>
              <a:ext uri="{FF2B5EF4-FFF2-40B4-BE49-F238E27FC236}">
                <a16:creationId xmlns:a16="http://schemas.microsoft.com/office/drawing/2014/main" id="{3088E187-C012-466B-B4FA-61104B8F791F}"/>
              </a:ext>
            </a:extLst>
          </p:cNvPr>
          <p:cNvSpPr/>
          <p:nvPr/>
        </p:nvSpPr>
        <p:spPr>
          <a:xfrm>
            <a:off x="3954090" y="5281541"/>
            <a:ext cx="548640" cy="54864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Uguale a 21">
            <a:extLst>
              <a:ext uri="{FF2B5EF4-FFF2-40B4-BE49-F238E27FC236}">
                <a16:creationId xmlns:a16="http://schemas.microsoft.com/office/drawing/2014/main" id="{22DFDFD3-C50D-43A7-AC58-E6DD4B379361}"/>
              </a:ext>
            </a:extLst>
          </p:cNvPr>
          <p:cNvSpPr/>
          <p:nvPr/>
        </p:nvSpPr>
        <p:spPr>
          <a:xfrm>
            <a:off x="7346643" y="5284444"/>
            <a:ext cx="568960" cy="56896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image noise: multiplicative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609602" y="3366278"/>
                <a:ext cx="10540480" cy="1271762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The noise gets multiplied to the image: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𝑛𝑜𝑖𝑠𝑦</m:t>
                        </m:r>
                      </m:sub>
                    </m:sSub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)×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solidFill>
                    <a:srgbClr val="000000"/>
                  </a:solidFill>
                  <a:latin typeface="+mj-lt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it-IT" dirty="0" err="1">
                    <a:solidFill>
                      <a:srgbClr val="000000"/>
                    </a:solidFill>
                    <a:latin typeface="+mj-lt"/>
                  </a:rPr>
                  <a:t>This</a:t>
                </a:r>
                <a:r>
                  <a:rPr lang="it-IT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+mj-lt"/>
                  </a:rPr>
                  <a:t>type</a:t>
                </a:r>
                <a:r>
                  <a:rPr lang="it-IT" dirty="0">
                    <a:solidFill>
                      <a:srgbClr val="000000"/>
                    </a:solidFill>
                    <a:latin typeface="+mj-lt"/>
                  </a:rPr>
                  <a:t> of </a:t>
                </a:r>
                <a:r>
                  <a:rPr lang="it-IT" dirty="0" err="1">
                    <a:solidFill>
                      <a:srgbClr val="000000"/>
                    </a:solidFill>
                    <a:latin typeface="+mj-lt"/>
                  </a:rPr>
                  <a:t>noise</a:t>
                </a:r>
                <a:r>
                  <a:rPr lang="it-IT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+mj-lt"/>
                  </a:rPr>
                  <a:t>is</a:t>
                </a:r>
                <a:r>
                  <a:rPr lang="it-IT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+mj-lt"/>
                  </a:rPr>
                  <a:t>also</a:t>
                </a:r>
                <a:r>
                  <a:rPr lang="it-IT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+mj-lt"/>
                  </a:rPr>
                  <a:t>known</a:t>
                </a:r>
                <a:r>
                  <a:rPr lang="it-IT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it-IT" dirty="0" err="1">
                    <a:solidFill>
                      <a:srgbClr val="000000"/>
                    </a:solidFill>
                    <a:latin typeface="+mj-lt"/>
                  </a:rPr>
                  <a:t>as</a:t>
                </a:r>
                <a:r>
                  <a:rPr lang="it-IT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it-IT" b="1" i="1" dirty="0" err="1">
                    <a:solidFill>
                      <a:srgbClr val="000000"/>
                    </a:solidFill>
                    <a:latin typeface="+mj-lt"/>
                  </a:rPr>
                  <a:t>Speckle</a:t>
                </a:r>
                <a:r>
                  <a:rPr lang="it-IT" b="1" i="1" dirty="0">
                    <a:solidFill>
                      <a:srgbClr val="000000"/>
                    </a:solidFill>
                    <a:latin typeface="+mj-lt"/>
                  </a:rPr>
                  <a:t> </a:t>
                </a:r>
                <a:r>
                  <a:rPr lang="it-IT" b="1" i="1" dirty="0" err="1">
                    <a:solidFill>
                      <a:srgbClr val="000000"/>
                    </a:solidFill>
                    <a:latin typeface="+mj-lt"/>
                  </a:rPr>
                  <a:t>noise</a:t>
                </a:r>
                <a:endParaRPr lang="it-IT" dirty="0">
                  <a:solidFill>
                    <a:srgbClr val="000000"/>
                  </a:solidFill>
                  <a:latin typeface="+mj-lt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Common in images from: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synthetic aperture radar (SAR)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medical ultrasound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solidFill>
                      <a:srgbClr val="000000"/>
                    </a:solidFill>
                    <a:latin typeface="+mj-lt"/>
                  </a:rPr>
                  <a:t>optical coherence tomography.</a:t>
                </a:r>
                <a:endParaRPr lang="it-IT" dirty="0">
                  <a:solidFill>
                    <a:srgbClr val="000000"/>
                  </a:solidFill>
                  <a:latin typeface="+mj-lt"/>
                </a:endParaRPr>
              </a:p>
              <a:p>
                <a:pPr>
                  <a:spcAft>
                    <a:spcPts val="600"/>
                  </a:spcAft>
                </a:pPr>
                <a:endParaRPr lang="it-IT" dirty="0">
                  <a:solidFill>
                    <a:srgbClr val="000000"/>
                  </a:solidFill>
                  <a:latin typeface="+mj-lt"/>
                </a:endParaRPr>
              </a:p>
              <a:p>
                <a:pPr>
                  <a:spcAft>
                    <a:spcPts val="600"/>
                  </a:spcAft>
                </a:pPr>
                <a:endParaRPr lang="en-GB" b="1" i="1" dirty="0"/>
              </a:p>
              <a:p>
                <a:pPr marL="0" indent="0">
                  <a:spcAft>
                    <a:spcPts val="600"/>
                  </a:spcAft>
                  <a:buNone/>
                </a:pPr>
                <a:endParaRPr lang="en-US" dirty="0">
                  <a:solidFill>
                    <a:srgbClr val="0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2" y="3366278"/>
                <a:ext cx="10540480" cy="1271762"/>
              </a:xfrm>
              <a:blipFill>
                <a:blip r:embed="rId3"/>
                <a:stretch>
                  <a:fillRect l="-347" t="-3828" b="-1339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D4AB6551-964D-425E-AFEF-24901DBEC0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5129743"/>
              </p:ext>
            </p:extLst>
          </p:nvPr>
        </p:nvGraphicFramePr>
        <p:xfrm>
          <a:off x="298581" y="1175657"/>
          <a:ext cx="11383346" cy="2075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42399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image noise: impulsive noise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2" y="3366278"/>
            <a:ext cx="7426958" cy="303452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it-IT" dirty="0" err="1">
                <a:solidFill>
                  <a:srgbClr val="000000"/>
                </a:solidFill>
                <a:latin typeface="+mj-lt"/>
              </a:rPr>
              <a:t>It</a:t>
            </a:r>
            <a:r>
              <a:rPr lang="it-IT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+mj-lt"/>
              </a:rPr>
              <a:t>changes</a:t>
            </a:r>
            <a:r>
              <a:rPr lang="it-IT" dirty="0">
                <a:solidFill>
                  <a:srgbClr val="000000"/>
                </a:solidFill>
                <a:latin typeface="+mj-lt"/>
              </a:rPr>
              <a:t> the pixel </a:t>
            </a:r>
            <a:r>
              <a:rPr lang="it-IT" dirty="0" err="1">
                <a:solidFill>
                  <a:srgbClr val="000000"/>
                </a:solidFill>
                <a:latin typeface="+mj-lt"/>
              </a:rPr>
              <a:t>values</a:t>
            </a:r>
            <a:r>
              <a:rPr lang="it-IT" dirty="0">
                <a:solidFill>
                  <a:srgbClr val="000000"/>
                </a:solidFill>
                <a:latin typeface="+mj-lt"/>
              </a:rPr>
              <a:t> in a random position</a:t>
            </a:r>
            <a:endParaRPr lang="en-US" dirty="0">
              <a:solidFill>
                <a:srgbClr val="00000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+mj-lt"/>
              </a:rPr>
              <a:t>It is usually caused by analog-to-digital converter errors, bit errors in transmission, etc.</a:t>
            </a:r>
          </a:p>
          <a:p>
            <a:pPr>
              <a:spcAft>
                <a:spcPts val="600"/>
              </a:spcAft>
            </a:pPr>
            <a:r>
              <a:rPr lang="it-IT" dirty="0" err="1">
                <a:solidFill>
                  <a:srgbClr val="000000"/>
                </a:solidFill>
                <a:latin typeface="+mj-lt"/>
              </a:rPr>
              <a:t>Usually</a:t>
            </a:r>
            <a:r>
              <a:rPr lang="it-IT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dirty="0" err="1">
                <a:solidFill>
                  <a:srgbClr val="000000"/>
                </a:solidFill>
                <a:latin typeface="+mj-lt"/>
              </a:rPr>
              <a:t>called</a:t>
            </a:r>
            <a:r>
              <a:rPr lang="it-IT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b="1" i="1" dirty="0" err="1">
                <a:solidFill>
                  <a:srgbClr val="000000"/>
                </a:solidFill>
                <a:latin typeface="+mj-lt"/>
              </a:rPr>
              <a:t>salt&amp;pepper</a:t>
            </a:r>
            <a:r>
              <a:rPr lang="it-IT" b="1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b="1" i="1" dirty="0" err="1">
                <a:solidFill>
                  <a:srgbClr val="000000"/>
                </a:solidFill>
                <a:latin typeface="+mj-lt"/>
              </a:rPr>
              <a:t>noise</a:t>
            </a:r>
            <a:r>
              <a:rPr lang="it-IT" b="1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it-IT" i="1" dirty="0">
                <a:solidFill>
                  <a:srgbClr val="000000"/>
                </a:solidFill>
                <a:latin typeface="+mj-lt"/>
              </a:rPr>
              <a:t>or spike </a:t>
            </a:r>
            <a:r>
              <a:rPr lang="it-IT" i="1" dirty="0" err="1">
                <a:solidFill>
                  <a:srgbClr val="000000"/>
                </a:solidFill>
                <a:latin typeface="+mj-lt"/>
              </a:rPr>
              <a:t>noise</a:t>
            </a:r>
            <a:endParaRPr lang="it-IT" dirty="0">
              <a:solidFill>
                <a:srgbClr val="00000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endParaRPr lang="it-IT" dirty="0">
              <a:solidFill>
                <a:srgbClr val="000000"/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endParaRPr lang="en-GB" b="1" i="1" dirty="0"/>
          </a:p>
          <a:p>
            <a:pPr marL="0" indent="0">
              <a:spcAft>
                <a:spcPts val="600"/>
              </a:spcAft>
              <a:buNone/>
            </a:pP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D4AB6551-964D-425E-AFEF-24901DBEC0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834913"/>
              </p:ext>
            </p:extLst>
          </p:nvPr>
        </p:nvGraphicFramePr>
        <p:xfrm>
          <a:off x="298581" y="1175657"/>
          <a:ext cx="11383346" cy="2075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1CEA2A11-BC74-4D2A-8D85-761687AC39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753239"/>
            <a:ext cx="2434201" cy="24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2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31C19F-ACE2-45C3-AAB2-4BC365B3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 the quality of denoising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C8B01-11C6-46E1-B02E-C0E08184F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Image quality metrics are split into two categories </a:t>
            </a:r>
          </a:p>
          <a:p>
            <a:pPr>
              <a:lnSpc>
                <a:spcPct val="150000"/>
              </a:lnSpc>
            </a:pPr>
            <a:r>
              <a:rPr lang="en-GB" dirty="0"/>
              <a:t>Full-reference metrics: 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the pristine image is available together with the noisy one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usually used to value the quality of denoising using synthetic noise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MSE, PSNR, SSIM are the most common </a:t>
            </a:r>
          </a:p>
          <a:p>
            <a:pPr>
              <a:lnSpc>
                <a:spcPct val="150000"/>
              </a:lnSpc>
            </a:pPr>
            <a:r>
              <a:rPr lang="en-GB" dirty="0"/>
              <a:t>No-reference metrics: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the pristine image is not available</a:t>
            </a:r>
          </a:p>
          <a:p>
            <a:pPr lvl="1">
              <a:lnSpc>
                <a:spcPct val="100000"/>
              </a:lnSpc>
            </a:pPr>
            <a:r>
              <a:rPr lang="en-US" b="0" i="0" dirty="0">
                <a:solidFill>
                  <a:srgbClr val="404040"/>
                </a:solidFill>
                <a:effectLst/>
                <a:latin typeface="Arial" panose="020B0604020202020204" pitchFamily="34" charset="0"/>
              </a:rPr>
              <a:t>use statistical features of the input image to evaluate the image quality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386649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MathWorks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79CD3A5-57F7-461A-AA68-0EDF78289455}" vid="{9FB729D1-5E07-4624-96F4-C1DFED6364C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D010F59BE2FE47A206692064BB4362" ma:contentTypeVersion="9" ma:contentTypeDescription="Create a new document." ma:contentTypeScope="" ma:versionID="4c37819c0cdf4aee3788d8a6ba4f9925">
  <xsd:schema xmlns:xsd="http://www.w3.org/2001/XMLSchema" xmlns:xs="http://www.w3.org/2001/XMLSchema" xmlns:p="http://schemas.microsoft.com/office/2006/metadata/properties" xmlns:ns2="915b9e6d-86d9-4ab7-987a-93219d822098" targetNamespace="http://schemas.microsoft.com/office/2006/metadata/properties" ma:root="true" ma:fieldsID="b8ab00e1fceed5e47af5ef1998909218" ns2:_="">
    <xsd:import namespace="915b9e6d-86d9-4ab7-987a-93219d8220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5b9e6d-86d9-4ab7-987a-93219d8220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644590-BA98-4D37-867E-9DB043E4535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FC91615-33CC-47E0-9C82-ADC0C01DF0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52A334-7C60-48AF-AFD5-552287C502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5b9e6d-86d9-4ab7-987a-93219d8220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765</Words>
  <Application>Microsoft Office PowerPoint</Application>
  <PresentationFormat>Widescreen</PresentationFormat>
  <Paragraphs>118</Paragraphs>
  <Slides>10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8" baseType="lpstr">
      <vt:lpstr>Arial</vt:lpstr>
      <vt:lpstr>Arial</vt:lpstr>
      <vt:lpstr>Calibri</vt:lpstr>
      <vt:lpstr>Calibri Light</vt:lpstr>
      <vt:lpstr>Cambria Math</vt:lpstr>
      <vt:lpstr>Courier New</vt:lpstr>
      <vt:lpstr>Wingdings</vt:lpstr>
      <vt:lpstr>MW_Public_widescreen</vt:lpstr>
      <vt:lpstr>Image denoising and quality measurements</vt:lpstr>
      <vt:lpstr>Table of contents</vt:lpstr>
      <vt:lpstr>Image noise and denoising</vt:lpstr>
      <vt:lpstr>Goals of Image denoising</vt:lpstr>
      <vt:lpstr>Problem formulation</vt:lpstr>
      <vt:lpstr>Types of image noise: additive noise</vt:lpstr>
      <vt:lpstr>Types of image noise: multiplicative noise</vt:lpstr>
      <vt:lpstr>Types of image noise: impulsive noise</vt:lpstr>
      <vt:lpstr>Measure the quality of denoising</vt:lpstr>
      <vt:lpstr>MSE and PSNR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Filtering: denoising</dc:title>
  <dc:creator>Francesco M</dc:creator>
  <cp:lastModifiedBy>Francesco M</cp:lastModifiedBy>
  <cp:revision>49</cp:revision>
  <dcterms:created xsi:type="dcterms:W3CDTF">2021-01-04T15:46:15Z</dcterms:created>
  <dcterms:modified xsi:type="dcterms:W3CDTF">2021-11-14T17:56:03Z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0x01010089D010F59BE2FE47A206692064BB4362</vt:lpwstr>
  </property>
</Properties>
</file>